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107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7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0870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056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3004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4772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5144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922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660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103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7017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fcinco.co/blog/wp-content/uploads/2014/04/social-media-fcinco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5"/>
          <a:stretch/>
        </p:blipFill>
        <p:spPr bwMode="auto">
          <a:xfrm>
            <a:off x="0" y="3707105"/>
            <a:ext cx="3435724" cy="317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85271-BE3B-424C-8428-A8A4DA7CBE3E}" type="datetimeFigureOut">
              <a:rPr lang="ca-ES" smtClean="0"/>
              <a:t>21/07/2014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BC15-C224-4F65-BFF9-886E32E6651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3835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90729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anna</dc:creator>
  <cp:lastModifiedBy>anna</cp:lastModifiedBy>
  <cp:revision>1</cp:revision>
  <dcterms:created xsi:type="dcterms:W3CDTF">2014-07-21T10:41:00Z</dcterms:created>
  <dcterms:modified xsi:type="dcterms:W3CDTF">2014-07-21T10:42:07Z</dcterms:modified>
</cp:coreProperties>
</file>