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572" y="-192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Full1!$B$1</c:f>
              <c:strCache>
                <c:ptCount val="1"/>
                <c:pt idx="0">
                  <c:v>Internautes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Full1!$A$2:$A$3</c:f>
              <c:strCache>
                <c:ptCount val="2"/>
                <c:pt idx="0">
                  <c:v>Amb xarxes socials</c:v>
                </c:pt>
                <c:pt idx="1">
                  <c:v>Sense xarxes socials</c:v>
                </c:pt>
              </c:strCache>
            </c:strRef>
          </c:cat>
          <c:val>
            <c:numRef>
              <c:f>Full1!$B$2:$B$3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a-E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03171C-61C3-4F71-9ECC-97E6A56B7317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FB84FE98-1921-4FA9-82C9-44B115AC9C0C}">
      <dgm:prSet phldrT="[Text]" custT="1"/>
      <dgm:spPr/>
      <dgm:t>
        <a:bodyPr/>
        <a:lstStyle/>
        <a:p>
          <a:pPr algn="ctr"/>
          <a:r>
            <a:rPr lang="es-ES" sz="1500" dirty="0" smtClean="0">
              <a:latin typeface="Calibri" panose="020F0502020204030204" pitchFamily="34" charset="0"/>
            </a:rPr>
            <a:t>Eines 2.0</a:t>
          </a:r>
          <a:endParaRPr lang="ca-ES" sz="1500" dirty="0">
            <a:latin typeface="Calibri" panose="020F0502020204030204" pitchFamily="34" charset="0"/>
          </a:endParaRPr>
        </a:p>
      </dgm:t>
    </dgm:pt>
    <dgm:pt modelId="{00BA3D7B-AA3E-4D3A-ACB7-E7588819A5A2}" type="parTrans" cxnId="{FC71A5CB-8D5B-4F43-8996-A2395145C016}">
      <dgm:prSet/>
      <dgm:spPr/>
      <dgm:t>
        <a:bodyPr/>
        <a:lstStyle/>
        <a:p>
          <a:pPr algn="ctr"/>
          <a:endParaRPr lang="ca-ES" sz="1500">
            <a:latin typeface="Calibri" panose="020F0502020204030204" pitchFamily="34" charset="0"/>
          </a:endParaRPr>
        </a:p>
      </dgm:t>
    </dgm:pt>
    <dgm:pt modelId="{8D422E5D-DF86-43CC-A3F2-D292F646609F}" type="sibTrans" cxnId="{FC71A5CB-8D5B-4F43-8996-A2395145C016}">
      <dgm:prSet/>
      <dgm:spPr/>
      <dgm:t>
        <a:bodyPr/>
        <a:lstStyle/>
        <a:p>
          <a:pPr algn="ctr"/>
          <a:endParaRPr lang="ca-ES" sz="1500">
            <a:latin typeface="Calibri" panose="020F0502020204030204" pitchFamily="34" charset="0"/>
          </a:endParaRPr>
        </a:p>
      </dgm:t>
    </dgm:pt>
    <dgm:pt modelId="{279DB96A-3E46-4F69-8BD5-54B7B36E01B1}" type="asst">
      <dgm:prSet phldrT="[Text]" custT="1"/>
      <dgm:spPr/>
      <dgm:t>
        <a:bodyPr/>
        <a:lstStyle/>
        <a:p>
          <a:pPr algn="ctr"/>
          <a:r>
            <a:rPr lang="es-ES" sz="1500" dirty="0" smtClean="0">
              <a:latin typeface="Calibri" panose="020F0502020204030204" pitchFamily="34" charset="0"/>
            </a:rPr>
            <a:t>RSS</a:t>
          </a:r>
          <a:endParaRPr lang="ca-ES" sz="1500" dirty="0">
            <a:latin typeface="Calibri" panose="020F0502020204030204" pitchFamily="34" charset="0"/>
          </a:endParaRPr>
        </a:p>
      </dgm:t>
    </dgm:pt>
    <dgm:pt modelId="{13023549-7056-4A49-8A7E-FF06F25D3C3C}" type="parTrans" cxnId="{F8C16E08-3DB1-42F9-9A66-ECD81B1C3B1B}">
      <dgm:prSet/>
      <dgm:spPr/>
      <dgm:t>
        <a:bodyPr/>
        <a:lstStyle/>
        <a:p>
          <a:pPr algn="ctr"/>
          <a:endParaRPr lang="ca-ES" sz="1500">
            <a:latin typeface="Calibri" panose="020F0502020204030204" pitchFamily="34" charset="0"/>
          </a:endParaRPr>
        </a:p>
      </dgm:t>
    </dgm:pt>
    <dgm:pt modelId="{8417C6DC-F6B0-44D7-B1F4-ECBF4516A171}" type="sibTrans" cxnId="{F8C16E08-3DB1-42F9-9A66-ECD81B1C3B1B}">
      <dgm:prSet/>
      <dgm:spPr/>
      <dgm:t>
        <a:bodyPr/>
        <a:lstStyle/>
        <a:p>
          <a:pPr algn="ctr"/>
          <a:endParaRPr lang="ca-ES" sz="1500">
            <a:latin typeface="Calibri" panose="020F0502020204030204" pitchFamily="34" charset="0"/>
          </a:endParaRPr>
        </a:p>
      </dgm:t>
    </dgm:pt>
    <dgm:pt modelId="{EB2AD7EB-A8DC-4995-A825-2D9190F9260E}">
      <dgm:prSet phldrT="[Text]" custT="1"/>
      <dgm:spPr/>
      <dgm:t>
        <a:bodyPr/>
        <a:lstStyle/>
        <a:p>
          <a:pPr algn="ctr"/>
          <a:r>
            <a:rPr lang="es-ES" sz="1500" dirty="0" smtClean="0">
              <a:latin typeface="Calibri" panose="020F0502020204030204" pitchFamily="34" charset="0"/>
            </a:rPr>
            <a:t>Wikis</a:t>
          </a:r>
          <a:endParaRPr lang="ca-ES" sz="1500" dirty="0">
            <a:latin typeface="Calibri" panose="020F0502020204030204" pitchFamily="34" charset="0"/>
          </a:endParaRPr>
        </a:p>
      </dgm:t>
    </dgm:pt>
    <dgm:pt modelId="{0EC9E695-20FC-40B1-82B9-AD3755FDF94E}" type="parTrans" cxnId="{A0B28DC9-9EAB-4140-96E2-5E3A75133E1B}">
      <dgm:prSet/>
      <dgm:spPr/>
      <dgm:t>
        <a:bodyPr/>
        <a:lstStyle/>
        <a:p>
          <a:pPr algn="ctr"/>
          <a:endParaRPr lang="ca-ES" sz="1500">
            <a:latin typeface="Calibri" panose="020F0502020204030204" pitchFamily="34" charset="0"/>
          </a:endParaRPr>
        </a:p>
      </dgm:t>
    </dgm:pt>
    <dgm:pt modelId="{E563F0F0-2557-4786-8A5C-931C603D0FEF}" type="sibTrans" cxnId="{A0B28DC9-9EAB-4140-96E2-5E3A75133E1B}">
      <dgm:prSet/>
      <dgm:spPr/>
      <dgm:t>
        <a:bodyPr/>
        <a:lstStyle/>
        <a:p>
          <a:pPr algn="ctr"/>
          <a:endParaRPr lang="ca-ES" sz="1500">
            <a:latin typeface="Calibri" panose="020F0502020204030204" pitchFamily="34" charset="0"/>
          </a:endParaRPr>
        </a:p>
      </dgm:t>
    </dgm:pt>
    <dgm:pt modelId="{BF3B390C-F03E-4F47-A7EF-BBDBE870A128}">
      <dgm:prSet phldrT="[Text]" custT="1"/>
      <dgm:spPr/>
      <dgm:t>
        <a:bodyPr/>
        <a:lstStyle/>
        <a:p>
          <a:pPr algn="ctr"/>
          <a:r>
            <a:rPr lang="es-ES" sz="1500" dirty="0" smtClean="0">
              <a:latin typeface="Calibri" panose="020F0502020204030204" pitchFamily="34" charset="0"/>
            </a:rPr>
            <a:t>Xarxes socials</a:t>
          </a:r>
          <a:endParaRPr lang="ca-ES" sz="1500" dirty="0">
            <a:latin typeface="Calibri" panose="020F0502020204030204" pitchFamily="34" charset="0"/>
          </a:endParaRPr>
        </a:p>
      </dgm:t>
    </dgm:pt>
    <dgm:pt modelId="{C37D65C7-FBC1-4401-91E6-9CA01C2AF39A}" type="parTrans" cxnId="{FB6C8E01-6723-4411-B78E-70B722849F0D}">
      <dgm:prSet/>
      <dgm:spPr/>
      <dgm:t>
        <a:bodyPr/>
        <a:lstStyle/>
        <a:p>
          <a:pPr algn="ctr"/>
          <a:endParaRPr lang="ca-ES" sz="1500">
            <a:latin typeface="Calibri" panose="020F0502020204030204" pitchFamily="34" charset="0"/>
          </a:endParaRPr>
        </a:p>
      </dgm:t>
    </dgm:pt>
    <dgm:pt modelId="{5157AA15-46B2-4058-AEE8-31948FF7FC57}" type="sibTrans" cxnId="{FB6C8E01-6723-4411-B78E-70B722849F0D}">
      <dgm:prSet/>
      <dgm:spPr/>
      <dgm:t>
        <a:bodyPr/>
        <a:lstStyle/>
        <a:p>
          <a:pPr algn="ctr"/>
          <a:endParaRPr lang="ca-ES" sz="1500">
            <a:latin typeface="Calibri" panose="020F0502020204030204" pitchFamily="34" charset="0"/>
          </a:endParaRPr>
        </a:p>
      </dgm:t>
    </dgm:pt>
    <dgm:pt modelId="{ABA66885-3060-4F94-88E7-249987184B60}">
      <dgm:prSet phldrT="[Text]" custT="1"/>
      <dgm:spPr/>
      <dgm:t>
        <a:bodyPr/>
        <a:lstStyle/>
        <a:p>
          <a:pPr algn="ctr"/>
          <a:r>
            <a:rPr lang="es-ES" sz="1500" dirty="0" smtClean="0">
              <a:latin typeface="Calibri" panose="020F0502020204030204" pitchFamily="34" charset="0"/>
            </a:rPr>
            <a:t>Blocs</a:t>
          </a:r>
          <a:endParaRPr lang="ca-ES" sz="1500" dirty="0">
            <a:latin typeface="Calibri" panose="020F0502020204030204" pitchFamily="34" charset="0"/>
          </a:endParaRPr>
        </a:p>
      </dgm:t>
    </dgm:pt>
    <dgm:pt modelId="{58ED4627-7331-4454-9441-767846A54A8D}" type="parTrans" cxnId="{6E798DCF-03CB-43D0-950B-9AFA45A89C42}">
      <dgm:prSet/>
      <dgm:spPr/>
      <dgm:t>
        <a:bodyPr/>
        <a:lstStyle/>
        <a:p>
          <a:pPr algn="ctr"/>
          <a:endParaRPr lang="ca-ES" sz="1500">
            <a:latin typeface="Calibri" panose="020F0502020204030204" pitchFamily="34" charset="0"/>
          </a:endParaRPr>
        </a:p>
      </dgm:t>
    </dgm:pt>
    <dgm:pt modelId="{B52E79AE-9872-4A8F-9FE2-B3D7500AAE0F}" type="sibTrans" cxnId="{6E798DCF-03CB-43D0-950B-9AFA45A89C42}">
      <dgm:prSet/>
      <dgm:spPr/>
      <dgm:t>
        <a:bodyPr/>
        <a:lstStyle/>
        <a:p>
          <a:pPr algn="ctr"/>
          <a:endParaRPr lang="ca-ES" sz="1500">
            <a:latin typeface="Calibri" panose="020F0502020204030204" pitchFamily="34" charset="0"/>
          </a:endParaRPr>
        </a:p>
      </dgm:t>
    </dgm:pt>
    <dgm:pt modelId="{CDF4E722-E7E4-4311-B001-608A285FD4F7}">
      <dgm:prSet custT="1"/>
      <dgm:spPr/>
      <dgm:t>
        <a:bodyPr/>
        <a:lstStyle/>
        <a:p>
          <a:pPr algn="ctr"/>
          <a:r>
            <a:rPr lang="es-ES" sz="1500" dirty="0" smtClean="0">
              <a:latin typeface="Calibri" panose="020F0502020204030204" pitchFamily="34" charset="0"/>
            </a:rPr>
            <a:t>Facebook</a:t>
          </a:r>
          <a:endParaRPr lang="ca-ES" sz="1500" dirty="0">
            <a:latin typeface="Calibri" panose="020F0502020204030204" pitchFamily="34" charset="0"/>
          </a:endParaRPr>
        </a:p>
      </dgm:t>
    </dgm:pt>
    <dgm:pt modelId="{7BB01968-9363-4924-B53F-70D0253AC68B}" type="parTrans" cxnId="{E632C56F-9296-4BDB-AA9E-AC72D22B1C40}">
      <dgm:prSet/>
      <dgm:spPr/>
      <dgm:t>
        <a:bodyPr/>
        <a:lstStyle/>
        <a:p>
          <a:pPr algn="ctr"/>
          <a:endParaRPr lang="ca-ES" sz="1500">
            <a:latin typeface="Calibri" panose="020F0502020204030204" pitchFamily="34" charset="0"/>
          </a:endParaRPr>
        </a:p>
      </dgm:t>
    </dgm:pt>
    <dgm:pt modelId="{F54CA17B-01D6-46C0-A806-83ED4EFE1995}" type="sibTrans" cxnId="{E632C56F-9296-4BDB-AA9E-AC72D22B1C40}">
      <dgm:prSet/>
      <dgm:spPr/>
      <dgm:t>
        <a:bodyPr/>
        <a:lstStyle/>
        <a:p>
          <a:pPr algn="ctr"/>
          <a:endParaRPr lang="ca-ES" sz="1500">
            <a:latin typeface="Calibri" panose="020F0502020204030204" pitchFamily="34" charset="0"/>
          </a:endParaRPr>
        </a:p>
      </dgm:t>
    </dgm:pt>
    <dgm:pt modelId="{C08B4C2C-26C7-42AA-BD25-E7D9D4416736}">
      <dgm:prSet custT="1"/>
      <dgm:spPr/>
      <dgm:t>
        <a:bodyPr/>
        <a:lstStyle/>
        <a:p>
          <a:pPr algn="ctr"/>
          <a:r>
            <a:rPr lang="es-ES" sz="1500" dirty="0" smtClean="0">
              <a:latin typeface="Calibri" panose="020F0502020204030204" pitchFamily="34" charset="0"/>
            </a:rPr>
            <a:t>Twitter</a:t>
          </a:r>
          <a:endParaRPr lang="ca-ES" sz="1500" dirty="0">
            <a:latin typeface="Calibri" panose="020F0502020204030204" pitchFamily="34" charset="0"/>
          </a:endParaRPr>
        </a:p>
      </dgm:t>
    </dgm:pt>
    <dgm:pt modelId="{8EF8C9B5-7216-491C-A0F9-E75F712BA0C6}" type="parTrans" cxnId="{4EF0B4A7-9030-4DEB-BE4D-15BAFE3F0803}">
      <dgm:prSet/>
      <dgm:spPr/>
      <dgm:t>
        <a:bodyPr/>
        <a:lstStyle/>
        <a:p>
          <a:pPr algn="ctr"/>
          <a:endParaRPr lang="ca-ES" sz="1500">
            <a:latin typeface="Calibri" panose="020F0502020204030204" pitchFamily="34" charset="0"/>
          </a:endParaRPr>
        </a:p>
      </dgm:t>
    </dgm:pt>
    <dgm:pt modelId="{698E6BF0-2614-4CB1-8FF7-E55E659AC3BC}" type="sibTrans" cxnId="{4EF0B4A7-9030-4DEB-BE4D-15BAFE3F0803}">
      <dgm:prSet/>
      <dgm:spPr/>
      <dgm:t>
        <a:bodyPr/>
        <a:lstStyle/>
        <a:p>
          <a:pPr algn="ctr"/>
          <a:endParaRPr lang="ca-ES" sz="1500">
            <a:latin typeface="Calibri" panose="020F0502020204030204" pitchFamily="34" charset="0"/>
          </a:endParaRPr>
        </a:p>
      </dgm:t>
    </dgm:pt>
    <dgm:pt modelId="{AD114B06-CC89-4ED0-A85F-27D194C87C23}">
      <dgm:prSet custT="1"/>
      <dgm:spPr/>
      <dgm:t>
        <a:bodyPr/>
        <a:lstStyle/>
        <a:p>
          <a:pPr algn="ctr"/>
          <a:r>
            <a:rPr lang="es-ES" sz="1500" dirty="0" smtClean="0">
              <a:latin typeface="Calibri" panose="020F0502020204030204" pitchFamily="34" charset="0"/>
            </a:rPr>
            <a:t>Linkedin</a:t>
          </a:r>
          <a:endParaRPr lang="ca-ES" sz="1500" dirty="0">
            <a:latin typeface="Calibri" panose="020F0502020204030204" pitchFamily="34" charset="0"/>
          </a:endParaRPr>
        </a:p>
      </dgm:t>
    </dgm:pt>
    <dgm:pt modelId="{EDF57933-EC0B-46BF-9B9C-F1EB1EF753B3}" type="parTrans" cxnId="{054E83EC-104E-4F48-967D-E3119BBDB2CF}">
      <dgm:prSet/>
      <dgm:spPr/>
      <dgm:t>
        <a:bodyPr/>
        <a:lstStyle/>
        <a:p>
          <a:pPr algn="ctr"/>
          <a:endParaRPr lang="ca-ES" sz="1500">
            <a:latin typeface="Calibri" panose="020F0502020204030204" pitchFamily="34" charset="0"/>
          </a:endParaRPr>
        </a:p>
      </dgm:t>
    </dgm:pt>
    <dgm:pt modelId="{F378BA0B-6EE9-4EC1-BB99-CC1E025A8BD6}" type="sibTrans" cxnId="{054E83EC-104E-4F48-967D-E3119BBDB2CF}">
      <dgm:prSet/>
      <dgm:spPr/>
      <dgm:t>
        <a:bodyPr/>
        <a:lstStyle/>
        <a:p>
          <a:pPr algn="ctr"/>
          <a:endParaRPr lang="ca-ES" sz="1500">
            <a:latin typeface="Calibri" panose="020F0502020204030204" pitchFamily="34" charset="0"/>
          </a:endParaRPr>
        </a:p>
      </dgm:t>
    </dgm:pt>
    <dgm:pt modelId="{C52FE4D1-1106-414E-B39B-0E212AAFC6F5}" type="pres">
      <dgm:prSet presAssocID="{3503171C-61C3-4F71-9ECC-97E6A56B731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79B0102-6F04-4400-A6A1-40C74298F508}" type="pres">
      <dgm:prSet presAssocID="{FB84FE98-1921-4FA9-82C9-44B115AC9C0C}" presName="hierRoot1" presStyleCnt="0">
        <dgm:presLayoutVars>
          <dgm:hierBranch val="init"/>
        </dgm:presLayoutVars>
      </dgm:prSet>
      <dgm:spPr/>
    </dgm:pt>
    <dgm:pt modelId="{F0B5C5BA-5352-4782-8C54-5CF84C5BB158}" type="pres">
      <dgm:prSet presAssocID="{FB84FE98-1921-4FA9-82C9-44B115AC9C0C}" presName="rootComposite1" presStyleCnt="0"/>
      <dgm:spPr/>
    </dgm:pt>
    <dgm:pt modelId="{3A22D465-5458-420E-8E65-91B905C1B500}" type="pres">
      <dgm:prSet presAssocID="{FB84FE98-1921-4FA9-82C9-44B115AC9C0C}" presName="rootText1" presStyleLbl="alignAcc1" presStyleIdx="0" presStyleCnt="0">
        <dgm:presLayoutVars>
          <dgm:chPref val="3"/>
        </dgm:presLayoutVars>
      </dgm:prSet>
      <dgm:spPr/>
    </dgm:pt>
    <dgm:pt modelId="{0CD246C6-FBA2-4C3F-A4A3-696AAA3392B2}" type="pres">
      <dgm:prSet presAssocID="{FB84FE98-1921-4FA9-82C9-44B115AC9C0C}" presName="topArc1" presStyleLbl="parChTrans1D1" presStyleIdx="0" presStyleCnt="16"/>
      <dgm:spPr/>
    </dgm:pt>
    <dgm:pt modelId="{F293B8F0-2EF5-481A-9A48-73652CD4088E}" type="pres">
      <dgm:prSet presAssocID="{FB84FE98-1921-4FA9-82C9-44B115AC9C0C}" presName="bottomArc1" presStyleLbl="parChTrans1D1" presStyleIdx="1" presStyleCnt="16"/>
      <dgm:spPr/>
    </dgm:pt>
    <dgm:pt modelId="{F77C5DCB-D1B2-4647-9785-CB38A2D54272}" type="pres">
      <dgm:prSet presAssocID="{FB84FE98-1921-4FA9-82C9-44B115AC9C0C}" presName="topConnNode1" presStyleLbl="node1" presStyleIdx="0" presStyleCnt="0"/>
      <dgm:spPr/>
    </dgm:pt>
    <dgm:pt modelId="{BE2108D6-28EC-4DE9-BE92-FF6AC6167C68}" type="pres">
      <dgm:prSet presAssocID="{FB84FE98-1921-4FA9-82C9-44B115AC9C0C}" presName="hierChild2" presStyleCnt="0"/>
      <dgm:spPr/>
    </dgm:pt>
    <dgm:pt modelId="{D50CA66B-F543-4406-8A4B-366486BE5124}" type="pres">
      <dgm:prSet presAssocID="{0EC9E695-20FC-40B1-82B9-AD3755FDF94E}" presName="Name28" presStyleLbl="parChTrans1D2" presStyleIdx="0" presStyleCnt="4"/>
      <dgm:spPr/>
    </dgm:pt>
    <dgm:pt modelId="{DD565883-1E97-444E-93F5-29199EA49010}" type="pres">
      <dgm:prSet presAssocID="{EB2AD7EB-A8DC-4995-A825-2D9190F9260E}" presName="hierRoot2" presStyleCnt="0">
        <dgm:presLayoutVars>
          <dgm:hierBranch val="init"/>
        </dgm:presLayoutVars>
      </dgm:prSet>
      <dgm:spPr/>
    </dgm:pt>
    <dgm:pt modelId="{846E6023-8824-4871-9D9D-D022068A30CB}" type="pres">
      <dgm:prSet presAssocID="{EB2AD7EB-A8DC-4995-A825-2D9190F9260E}" presName="rootComposite2" presStyleCnt="0"/>
      <dgm:spPr/>
    </dgm:pt>
    <dgm:pt modelId="{F73DC023-BCE9-420B-965A-4E2D434AC1F5}" type="pres">
      <dgm:prSet presAssocID="{EB2AD7EB-A8DC-4995-A825-2D9190F9260E}" presName="rootText2" presStyleLbl="alignAcc1" presStyleIdx="0" presStyleCnt="0">
        <dgm:presLayoutVars>
          <dgm:chPref val="3"/>
        </dgm:presLayoutVars>
      </dgm:prSet>
      <dgm:spPr/>
    </dgm:pt>
    <dgm:pt modelId="{FB3B4253-A680-4944-A5A8-7DF370F81CEC}" type="pres">
      <dgm:prSet presAssocID="{EB2AD7EB-A8DC-4995-A825-2D9190F9260E}" presName="topArc2" presStyleLbl="parChTrans1D1" presStyleIdx="2" presStyleCnt="16"/>
      <dgm:spPr/>
    </dgm:pt>
    <dgm:pt modelId="{6B08FC00-D8A7-4876-B901-B991DCFB8FBC}" type="pres">
      <dgm:prSet presAssocID="{EB2AD7EB-A8DC-4995-A825-2D9190F9260E}" presName="bottomArc2" presStyleLbl="parChTrans1D1" presStyleIdx="3" presStyleCnt="16"/>
      <dgm:spPr/>
    </dgm:pt>
    <dgm:pt modelId="{21C26879-B2B8-4412-88E3-6CACD7B76AA2}" type="pres">
      <dgm:prSet presAssocID="{EB2AD7EB-A8DC-4995-A825-2D9190F9260E}" presName="topConnNode2" presStyleLbl="node2" presStyleIdx="0" presStyleCnt="0"/>
      <dgm:spPr/>
    </dgm:pt>
    <dgm:pt modelId="{297914EF-AB35-4E0B-9561-DB78DC769594}" type="pres">
      <dgm:prSet presAssocID="{EB2AD7EB-A8DC-4995-A825-2D9190F9260E}" presName="hierChild4" presStyleCnt="0"/>
      <dgm:spPr/>
    </dgm:pt>
    <dgm:pt modelId="{D15653AA-5D98-46D4-B8F7-BE3873CBDF07}" type="pres">
      <dgm:prSet presAssocID="{EB2AD7EB-A8DC-4995-A825-2D9190F9260E}" presName="hierChild5" presStyleCnt="0"/>
      <dgm:spPr/>
    </dgm:pt>
    <dgm:pt modelId="{DBAC6FC5-3E4D-4301-9125-27A1D488463F}" type="pres">
      <dgm:prSet presAssocID="{C37D65C7-FBC1-4401-91E6-9CA01C2AF39A}" presName="Name28" presStyleLbl="parChTrans1D2" presStyleIdx="1" presStyleCnt="4"/>
      <dgm:spPr/>
    </dgm:pt>
    <dgm:pt modelId="{74ECC08F-B5D8-4800-9E3C-3DF36DC87DB9}" type="pres">
      <dgm:prSet presAssocID="{BF3B390C-F03E-4F47-A7EF-BBDBE870A128}" presName="hierRoot2" presStyleCnt="0">
        <dgm:presLayoutVars>
          <dgm:hierBranch val="init"/>
        </dgm:presLayoutVars>
      </dgm:prSet>
      <dgm:spPr/>
    </dgm:pt>
    <dgm:pt modelId="{7C78119A-9E00-4A99-945A-A91B315B7F1B}" type="pres">
      <dgm:prSet presAssocID="{BF3B390C-F03E-4F47-A7EF-BBDBE870A128}" presName="rootComposite2" presStyleCnt="0"/>
      <dgm:spPr/>
    </dgm:pt>
    <dgm:pt modelId="{43314EEF-6F39-4EA7-916B-02AC2DFFEDC8}" type="pres">
      <dgm:prSet presAssocID="{BF3B390C-F03E-4F47-A7EF-BBDBE870A12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64B2EB2E-BE46-4D29-B3FA-A24E46FAFFE0}" type="pres">
      <dgm:prSet presAssocID="{BF3B390C-F03E-4F47-A7EF-BBDBE870A128}" presName="topArc2" presStyleLbl="parChTrans1D1" presStyleIdx="4" presStyleCnt="16"/>
      <dgm:spPr/>
    </dgm:pt>
    <dgm:pt modelId="{E609F269-CE81-4238-A79D-A558C8E4995D}" type="pres">
      <dgm:prSet presAssocID="{BF3B390C-F03E-4F47-A7EF-BBDBE870A128}" presName="bottomArc2" presStyleLbl="parChTrans1D1" presStyleIdx="5" presStyleCnt="16"/>
      <dgm:spPr/>
    </dgm:pt>
    <dgm:pt modelId="{6176D216-F8C1-4481-B3B8-418497C7C171}" type="pres">
      <dgm:prSet presAssocID="{BF3B390C-F03E-4F47-A7EF-BBDBE870A128}" presName="topConnNode2" presStyleLbl="node2" presStyleIdx="0" presStyleCnt="0"/>
      <dgm:spPr/>
    </dgm:pt>
    <dgm:pt modelId="{953D65A5-380B-42CA-870A-EEA11D751DF9}" type="pres">
      <dgm:prSet presAssocID="{BF3B390C-F03E-4F47-A7EF-BBDBE870A128}" presName="hierChild4" presStyleCnt="0"/>
      <dgm:spPr/>
    </dgm:pt>
    <dgm:pt modelId="{6C209467-DACA-4509-AC5B-25669814CFF5}" type="pres">
      <dgm:prSet presAssocID="{7BB01968-9363-4924-B53F-70D0253AC68B}" presName="Name28" presStyleLbl="parChTrans1D3" presStyleIdx="0" presStyleCnt="3"/>
      <dgm:spPr/>
    </dgm:pt>
    <dgm:pt modelId="{C9C2303E-D250-4DA3-81F1-9861DD123497}" type="pres">
      <dgm:prSet presAssocID="{CDF4E722-E7E4-4311-B001-608A285FD4F7}" presName="hierRoot2" presStyleCnt="0">
        <dgm:presLayoutVars>
          <dgm:hierBranch val="init"/>
        </dgm:presLayoutVars>
      </dgm:prSet>
      <dgm:spPr/>
    </dgm:pt>
    <dgm:pt modelId="{BCD48636-7B65-453C-A830-0FBDCA884DC4}" type="pres">
      <dgm:prSet presAssocID="{CDF4E722-E7E4-4311-B001-608A285FD4F7}" presName="rootComposite2" presStyleCnt="0"/>
      <dgm:spPr/>
    </dgm:pt>
    <dgm:pt modelId="{C91E1DB2-0F62-44D6-AC65-37777686B124}" type="pres">
      <dgm:prSet presAssocID="{CDF4E722-E7E4-4311-B001-608A285FD4F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652D31E4-0D03-406C-90BC-3D9D84A1FC1C}" type="pres">
      <dgm:prSet presAssocID="{CDF4E722-E7E4-4311-B001-608A285FD4F7}" presName="topArc2" presStyleLbl="parChTrans1D1" presStyleIdx="6" presStyleCnt="16"/>
      <dgm:spPr/>
    </dgm:pt>
    <dgm:pt modelId="{CC00C178-1DD1-48D0-9334-6C3ACD87EF23}" type="pres">
      <dgm:prSet presAssocID="{CDF4E722-E7E4-4311-B001-608A285FD4F7}" presName="bottomArc2" presStyleLbl="parChTrans1D1" presStyleIdx="7" presStyleCnt="16"/>
      <dgm:spPr/>
    </dgm:pt>
    <dgm:pt modelId="{AFF0AC94-03F9-4F18-9557-D8D294893EE5}" type="pres">
      <dgm:prSet presAssocID="{CDF4E722-E7E4-4311-B001-608A285FD4F7}" presName="topConnNode2" presStyleLbl="node3" presStyleIdx="0" presStyleCnt="0"/>
      <dgm:spPr/>
    </dgm:pt>
    <dgm:pt modelId="{7C647742-4A99-4405-AA78-C7719681E648}" type="pres">
      <dgm:prSet presAssocID="{CDF4E722-E7E4-4311-B001-608A285FD4F7}" presName="hierChild4" presStyleCnt="0"/>
      <dgm:spPr/>
    </dgm:pt>
    <dgm:pt modelId="{B3BDCB9D-83B4-4D71-A5A9-604BAEB24FD8}" type="pres">
      <dgm:prSet presAssocID="{CDF4E722-E7E4-4311-B001-608A285FD4F7}" presName="hierChild5" presStyleCnt="0"/>
      <dgm:spPr/>
    </dgm:pt>
    <dgm:pt modelId="{8044A49B-5468-44EF-A030-962D8880FEED}" type="pres">
      <dgm:prSet presAssocID="{8EF8C9B5-7216-491C-A0F9-E75F712BA0C6}" presName="Name28" presStyleLbl="parChTrans1D3" presStyleIdx="1" presStyleCnt="3"/>
      <dgm:spPr/>
    </dgm:pt>
    <dgm:pt modelId="{8BDF85CD-7D43-407E-A87E-3895E309BB02}" type="pres">
      <dgm:prSet presAssocID="{C08B4C2C-26C7-42AA-BD25-E7D9D4416736}" presName="hierRoot2" presStyleCnt="0">
        <dgm:presLayoutVars>
          <dgm:hierBranch val="init"/>
        </dgm:presLayoutVars>
      </dgm:prSet>
      <dgm:spPr/>
    </dgm:pt>
    <dgm:pt modelId="{1A9121AE-CAEF-4678-9FEB-876FEE25BC88}" type="pres">
      <dgm:prSet presAssocID="{C08B4C2C-26C7-42AA-BD25-E7D9D4416736}" presName="rootComposite2" presStyleCnt="0"/>
      <dgm:spPr/>
    </dgm:pt>
    <dgm:pt modelId="{8A6092EA-5F38-45BC-BCA1-79CFCA3A7971}" type="pres">
      <dgm:prSet presAssocID="{C08B4C2C-26C7-42AA-BD25-E7D9D4416736}" presName="rootText2" presStyleLbl="alignAcc1" presStyleIdx="0" presStyleCnt="0">
        <dgm:presLayoutVars>
          <dgm:chPref val="3"/>
        </dgm:presLayoutVars>
      </dgm:prSet>
      <dgm:spPr/>
    </dgm:pt>
    <dgm:pt modelId="{418C76E9-FA77-40E6-AE2E-617587675837}" type="pres">
      <dgm:prSet presAssocID="{C08B4C2C-26C7-42AA-BD25-E7D9D4416736}" presName="topArc2" presStyleLbl="parChTrans1D1" presStyleIdx="8" presStyleCnt="16"/>
      <dgm:spPr/>
    </dgm:pt>
    <dgm:pt modelId="{D0AB9BBE-80BE-44D6-BFDE-88A1916544C3}" type="pres">
      <dgm:prSet presAssocID="{C08B4C2C-26C7-42AA-BD25-E7D9D4416736}" presName="bottomArc2" presStyleLbl="parChTrans1D1" presStyleIdx="9" presStyleCnt="16"/>
      <dgm:spPr/>
    </dgm:pt>
    <dgm:pt modelId="{C86EBF3F-E54D-45F3-980D-B573D3943FB7}" type="pres">
      <dgm:prSet presAssocID="{C08B4C2C-26C7-42AA-BD25-E7D9D4416736}" presName="topConnNode2" presStyleLbl="node3" presStyleIdx="0" presStyleCnt="0"/>
      <dgm:spPr/>
    </dgm:pt>
    <dgm:pt modelId="{38524E4A-B124-4D92-840A-F30493FD6833}" type="pres">
      <dgm:prSet presAssocID="{C08B4C2C-26C7-42AA-BD25-E7D9D4416736}" presName="hierChild4" presStyleCnt="0"/>
      <dgm:spPr/>
    </dgm:pt>
    <dgm:pt modelId="{BB2E139D-377E-4B05-B077-FC62C2355739}" type="pres">
      <dgm:prSet presAssocID="{C08B4C2C-26C7-42AA-BD25-E7D9D4416736}" presName="hierChild5" presStyleCnt="0"/>
      <dgm:spPr/>
    </dgm:pt>
    <dgm:pt modelId="{8D691B49-2EAB-4989-9812-6CE88285ECDC}" type="pres">
      <dgm:prSet presAssocID="{EDF57933-EC0B-46BF-9B9C-F1EB1EF753B3}" presName="Name28" presStyleLbl="parChTrans1D3" presStyleIdx="2" presStyleCnt="3"/>
      <dgm:spPr/>
    </dgm:pt>
    <dgm:pt modelId="{BDA438F7-56C0-4198-88F8-E0D7F7E91915}" type="pres">
      <dgm:prSet presAssocID="{AD114B06-CC89-4ED0-A85F-27D194C87C23}" presName="hierRoot2" presStyleCnt="0">
        <dgm:presLayoutVars>
          <dgm:hierBranch val="init"/>
        </dgm:presLayoutVars>
      </dgm:prSet>
      <dgm:spPr/>
    </dgm:pt>
    <dgm:pt modelId="{2E709FCB-24F1-4326-9BD3-7AE03EC61995}" type="pres">
      <dgm:prSet presAssocID="{AD114B06-CC89-4ED0-A85F-27D194C87C23}" presName="rootComposite2" presStyleCnt="0"/>
      <dgm:spPr/>
    </dgm:pt>
    <dgm:pt modelId="{F2D29C80-C819-4B34-A622-0C29E7721FCC}" type="pres">
      <dgm:prSet presAssocID="{AD114B06-CC89-4ED0-A85F-27D194C87C23}" presName="rootText2" presStyleLbl="alignAcc1" presStyleIdx="0" presStyleCnt="0">
        <dgm:presLayoutVars>
          <dgm:chPref val="3"/>
        </dgm:presLayoutVars>
      </dgm:prSet>
      <dgm:spPr/>
    </dgm:pt>
    <dgm:pt modelId="{2D486631-446B-4835-98EE-627326AF63D7}" type="pres">
      <dgm:prSet presAssocID="{AD114B06-CC89-4ED0-A85F-27D194C87C23}" presName="topArc2" presStyleLbl="parChTrans1D1" presStyleIdx="10" presStyleCnt="16"/>
      <dgm:spPr/>
    </dgm:pt>
    <dgm:pt modelId="{884BDFF7-DB87-4686-9E78-7E67997CF661}" type="pres">
      <dgm:prSet presAssocID="{AD114B06-CC89-4ED0-A85F-27D194C87C23}" presName="bottomArc2" presStyleLbl="parChTrans1D1" presStyleIdx="11" presStyleCnt="16"/>
      <dgm:spPr/>
    </dgm:pt>
    <dgm:pt modelId="{52E4116D-0C45-47A4-AF95-9393C1AECAF0}" type="pres">
      <dgm:prSet presAssocID="{AD114B06-CC89-4ED0-A85F-27D194C87C23}" presName="topConnNode2" presStyleLbl="node3" presStyleIdx="0" presStyleCnt="0"/>
      <dgm:spPr/>
    </dgm:pt>
    <dgm:pt modelId="{9FE2FD08-49AC-4FEC-9498-0F310189F37A}" type="pres">
      <dgm:prSet presAssocID="{AD114B06-CC89-4ED0-A85F-27D194C87C23}" presName="hierChild4" presStyleCnt="0"/>
      <dgm:spPr/>
    </dgm:pt>
    <dgm:pt modelId="{29984525-BC5D-4198-9AE7-648F07D1890B}" type="pres">
      <dgm:prSet presAssocID="{AD114B06-CC89-4ED0-A85F-27D194C87C23}" presName="hierChild5" presStyleCnt="0"/>
      <dgm:spPr/>
    </dgm:pt>
    <dgm:pt modelId="{369F7D1C-5145-4135-987C-0C49B4CCD10F}" type="pres">
      <dgm:prSet presAssocID="{BF3B390C-F03E-4F47-A7EF-BBDBE870A128}" presName="hierChild5" presStyleCnt="0"/>
      <dgm:spPr/>
    </dgm:pt>
    <dgm:pt modelId="{BFC58DE7-1C60-4499-8AFF-FFCD6F64A127}" type="pres">
      <dgm:prSet presAssocID="{58ED4627-7331-4454-9441-767846A54A8D}" presName="Name28" presStyleLbl="parChTrans1D2" presStyleIdx="2" presStyleCnt="4"/>
      <dgm:spPr/>
    </dgm:pt>
    <dgm:pt modelId="{C1EB640F-1EF8-441E-A4B2-6570A648EB9C}" type="pres">
      <dgm:prSet presAssocID="{ABA66885-3060-4F94-88E7-249987184B60}" presName="hierRoot2" presStyleCnt="0">
        <dgm:presLayoutVars>
          <dgm:hierBranch val="init"/>
        </dgm:presLayoutVars>
      </dgm:prSet>
      <dgm:spPr/>
    </dgm:pt>
    <dgm:pt modelId="{DAE814CF-1538-48A6-87E3-89E2FC804068}" type="pres">
      <dgm:prSet presAssocID="{ABA66885-3060-4F94-88E7-249987184B60}" presName="rootComposite2" presStyleCnt="0"/>
      <dgm:spPr/>
    </dgm:pt>
    <dgm:pt modelId="{99D91E5C-F7D8-435E-B782-BA028FDC114A}" type="pres">
      <dgm:prSet presAssocID="{ABA66885-3060-4F94-88E7-249987184B60}" presName="rootText2" presStyleLbl="alignAcc1" presStyleIdx="0" presStyleCnt="0">
        <dgm:presLayoutVars>
          <dgm:chPref val="3"/>
        </dgm:presLayoutVars>
      </dgm:prSet>
      <dgm:spPr/>
    </dgm:pt>
    <dgm:pt modelId="{C17D58E2-8FEB-4122-A84F-CDD0EEE04EFB}" type="pres">
      <dgm:prSet presAssocID="{ABA66885-3060-4F94-88E7-249987184B60}" presName="topArc2" presStyleLbl="parChTrans1D1" presStyleIdx="12" presStyleCnt="16"/>
      <dgm:spPr/>
    </dgm:pt>
    <dgm:pt modelId="{64FFDCC7-09CE-4645-A648-AED73FA14D4A}" type="pres">
      <dgm:prSet presAssocID="{ABA66885-3060-4F94-88E7-249987184B60}" presName="bottomArc2" presStyleLbl="parChTrans1D1" presStyleIdx="13" presStyleCnt="16"/>
      <dgm:spPr/>
    </dgm:pt>
    <dgm:pt modelId="{C6B1BB2F-2CB0-45B5-A0AD-6C3E1AC7ED7E}" type="pres">
      <dgm:prSet presAssocID="{ABA66885-3060-4F94-88E7-249987184B60}" presName="topConnNode2" presStyleLbl="node2" presStyleIdx="0" presStyleCnt="0"/>
      <dgm:spPr/>
    </dgm:pt>
    <dgm:pt modelId="{C85B24BE-188C-4513-8D5A-FBEA31C48C99}" type="pres">
      <dgm:prSet presAssocID="{ABA66885-3060-4F94-88E7-249987184B60}" presName="hierChild4" presStyleCnt="0"/>
      <dgm:spPr/>
    </dgm:pt>
    <dgm:pt modelId="{B65B172F-2958-40D5-B6A7-3188993C03BB}" type="pres">
      <dgm:prSet presAssocID="{ABA66885-3060-4F94-88E7-249987184B60}" presName="hierChild5" presStyleCnt="0"/>
      <dgm:spPr/>
    </dgm:pt>
    <dgm:pt modelId="{8BA7E271-B460-4CB4-977E-EE83BBCE386B}" type="pres">
      <dgm:prSet presAssocID="{FB84FE98-1921-4FA9-82C9-44B115AC9C0C}" presName="hierChild3" presStyleCnt="0"/>
      <dgm:spPr/>
    </dgm:pt>
    <dgm:pt modelId="{2E296DAB-F493-4719-BF0A-74484490A518}" type="pres">
      <dgm:prSet presAssocID="{13023549-7056-4A49-8A7E-FF06F25D3C3C}" presName="Name101" presStyleLbl="parChTrans1D2" presStyleIdx="3" presStyleCnt="4"/>
      <dgm:spPr/>
    </dgm:pt>
    <dgm:pt modelId="{74B1F3A8-6F68-4609-8989-3813DE8762A9}" type="pres">
      <dgm:prSet presAssocID="{279DB96A-3E46-4F69-8BD5-54B7B36E01B1}" presName="hierRoot3" presStyleCnt="0">
        <dgm:presLayoutVars>
          <dgm:hierBranch val="init"/>
        </dgm:presLayoutVars>
      </dgm:prSet>
      <dgm:spPr/>
    </dgm:pt>
    <dgm:pt modelId="{47769ED2-0864-49A5-9E4B-F7EBDB9E425F}" type="pres">
      <dgm:prSet presAssocID="{279DB96A-3E46-4F69-8BD5-54B7B36E01B1}" presName="rootComposite3" presStyleCnt="0"/>
      <dgm:spPr/>
    </dgm:pt>
    <dgm:pt modelId="{BDA9F3EC-9631-46CC-A584-7FAF97DD64CE}" type="pres">
      <dgm:prSet presAssocID="{279DB96A-3E46-4F69-8BD5-54B7B36E01B1}" presName="rootText3" presStyleLbl="alignAcc1" presStyleIdx="0" presStyleCnt="0">
        <dgm:presLayoutVars>
          <dgm:chPref val="3"/>
        </dgm:presLayoutVars>
      </dgm:prSet>
      <dgm:spPr/>
    </dgm:pt>
    <dgm:pt modelId="{FC6CF135-F647-4331-BFF8-0DA8DD3D1FBD}" type="pres">
      <dgm:prSet presAssocID="{279DB96A-3E46-4F69-8BD5-54B7B36E01B1}" presName="topArc3" presStyleLbl="parChTrans1D1" presStyleIdx="14" presStyleCnt="16"/>
      <dgm:spPr/>
    </dgm:pt>
    <dgm:pt modelId="{547DD2C8-8411-4B5B-8FED-46E6CB6A2540}" type="pres">
      <dgm:prSet presAssocID="{279DB96A-3E46-4F69-8BD5-54B7B36E01B1}" presName="bottomArc3" presStyleLbl="parChTrans1D1" presStyleIdx="15" presStyleCnt="16"/>
      <dgm:spPr/>
    </dgm:pt>
    <dgm:pt modelId="{A159DB01-D59C-4104-9147-F9B07D3BD871}" type="pres">
      <dgm:prSet presAssocID="{279DB96A-3E46-4F69-8BD5-54B7B36E01B1}" presName="topConnNode3" presStyleLbl="asst1" presStyleIdx="0" presStyleCnt="0"/>
      <dgm:spPr/>
    </dgm:pt>
    <dgm:pt modelId="{209572D3-7476-417F-830E-E058B5DBD232}" type="pres">
      <dgm:prSet presAssocID="{279DB96A-3E46-4F69-8BD5-54B7B36E01B1}" presName="hierChild6" presStyleCnt="0"/>
      <dgm:spPr/>
    </dgm:pt>
    <dgm:pt modelId="{CAEBAADC-092A-4D31-BA02-02CE61DBE6B7}" type="pres">
      <dgm:prSet presAssocID="{279DB96A-3E46-4F69-8BD5-54B7B36E01B1}" presName="hierChild7" presStyleCnt="0"/>
      <dgm:spPr/>
    </dgm:pt>
  </dgm:ptLst>
  <dgm:cxnLst>
    <dgm:cxn modelId="{1A7D873D-61A1-4BAF-92DD-CE2953B861D1}" type="presOf" srcId="{CDF4E722-E7E4-4311-B001-608A285FD4F7}" destId="{AFF0AC94-03F9-4F18-9557-D8D294893EE5}" srcOrd="1" destOrd="0" presId="urn:microsoft.com/office/officeart/2008/layout/HalfCircleOrganizationChart"/>
    <dgm:cxn modelId="{EB0F7CE9-62BF-45B9-9D4D-C963A77B24E5}" type="presOf" srcId="{279DB96A-3E46-4F69-8BD5-54B7B36E01B1}" destId="{BDA9F3EC-9631-46CC-A584-7FAF97DD64CE}" srcOrd="0" destOrd="0" presId="urn:microsoft.com/office/officeart/2008/layout/HalfCircleOrganizationChart"/>
    <dgm:cxn modelId="{EC783BDB-8AEC-4698-89C2-5B78781B5EEB}" type="presOf" srcId="{C08B4C2C-26C7-42AA-BD25-E7D9D4416736}" destId="{C86EBF3F-E54D-45F3-980D-B573D3943FB7}" srcOrd="1" destOrd="0" presId="urn:microsoft.com/office/officeart/2008/layout/HalfCircleOrganizationChart"/>
    <dgm:cxn modelId="{FC71A5CB-8D5B-4F43-8996-A2395145C016}" srcId="{3503171C-61C3-4F71-9ECC-97E6A56B7317}" destId="{FB84FE98-1921-4FA9-82C9-44B115AC9C0C}" srcOrd="0" destOrd="0" parTransId="{00BA3D7B-AA3E-4D3A-ACB7-E7588819A5A2}" sibTransId="{8D422E5D-DF86-43CC-A3F2-D292F646609F}"/>
    <dgm:cxn modelId="{6E798DCF-03CB-43D0-950B-9AFA45A89C42}" srcId="{FB84FE98-1921-4FA9-82C9-44B115AC9C0C}" destId="{ABA66885-3060-4F94-88E7-249987184B60}" srcOrd="3" destOrd="0" parTransId="{58ED4627-7331-4454-9441-767846A54A8D}" sibTransId="{B52E79AE-9872-4A8F-9FE2-B3D7500AAE0F}"/>
    <dgm:cxn modelId="{6B1E8A7B-DFF9-47EE-A810-16F9CF9473AC}" type="presOf" srcId="{ABA66885-3060-4F94-88E7-249987184B60}" destId="{99D91E5C-F7D8-435E-B782-BA028FDC114A}" srcOrd="0" destOrd="0" presId="urn:microsoft.com/office/officeart/2008/layout/HalfCircleOrganizationChart"/>
    <dgm:cxn modelId="{7427EED1-659C-4594-8B17-97A4E162EE6C}" type="presOf" srcId="{AD114B06-CC89-4ED0-A85F-27D194C87C23}" destId="{F2D29C80-C819-4B34-A622-0C29E7721FCC}" srcOrd="0" destOrd="0" presId="urn:microsoft.com/office/officeart/2008/layout/HalfCircleOrganizationChart"/>
    <dgm:cxn modelId="{4EF0B4A7-9030-4DEB-BE4D-15BAFE3F0803}" srcId="{BF3B390C-F03E-4F47-A7EF-BBDBE870A128}" destId="{C08B4C2C-26C7-42AA-BD25-E7D9D4416736}" srcOrd="1" destOrd="0" parTransId="{8EF8C9B5-7216-491C-A0F9-E75F712BA0C6}" sibTransId="{698E6BF0-2614-4CB1-8FF7-E55E659AC3BC}"/>
    <dgm:cxn modelId="{A0B28DC9-9EAB-4140-96E2-5E3A75133E1B}" srcId="{FB84FE98-1921-4FA9-82C9-44B115AC9C0C}" destId="{EB2AD7EB-A8DC-4995-A825-2D9190F9260E}" srcOrd="1" destOrd="0" parTransId="{0EC9E695-20FC-40B1-82B9-AD3755FDF94E}" sibTransId="{E563F0F0-2557-4786-8A5C-931C603D0FEF}"/>
    <dgm:cxn modelId="{AE37FAB6-8AC5-467A-947A-991CE7C5E0BF}" type="presOf" srcId="{EB2AD7EB-A8DC-4995-A825-2D9190F9260E}" destId="{F73DC023-BCE9-420B-965A-4E2D434AC1F5}" srcOrd="0" destOrd="0" presId="urn:microsoft.com/office/officeart/2008/layout/HalfCircleOrganizationChart"/>
    <dgm:cxn modelId="{C2BBBB53-E27F-455C-AEFD-A26D7F16B047}" type="presOf" srcId="{58ED4627-7331-4454-9441-767846A54A8D}" destId="{BFC58DE7-1C60-4499-8AFF-FFCD6F64A127}" srcOrd="0" destOrd="0" presId="urn:microsoft.com/office/officeart/2008/layout/HalfCircleOrganizationChart"/>
    <dgm:cxn modelId="{76F253A0-0229-439B-AF5E-0ADEBE82F952}" type="presOf" srcId="{EB2AD7EB-A8DC-4995-A825-2D9190F9260E}" destId="{21C26879-B2B8-4412-88E3-6CACD7B76AA2}" srcOrd="1" destOrd="0" presId="urn:microsoft.com/office/officeart/2008/layout/HalfCircleOrganizationChart"/>
    <dgm:cxn modelId="{6F0C8411-A5C5-4B69-A6CE-9BB484761037}" type="presOf" srcId="{279DB96A-3E46-4F69-8BD5-54B7B36E01B1}" destId="{A159DB01-D59C-4104-9147-F9B07D3BD871}" srcOrd="1" destOrd="0" presId="urn:microsoft.com/office/officeart/2008/layout/HalfCircleOrganizationChart"/>
    <dgm:cxn modelId="{54B3ED12-1A4A-4D3D-A9EA-E7B984EAE6D2}" type="presOf" srcId="{BF3B390C-F03E-4F47-A7EF-BBDBE870A128}" destId="{6176D216-F8C1-4481-B3B8-418497C7C171}" srcOrd="1" destOrd="0" presId="urn:microsoft.com/office/officeart/2008/layout/HalfCircleOrganizationChart"/>
    <dgm:cxn modelId="{E513564E-219B-41B3-8182-A421D4FC1B42}" type="presOf" srcId="{BF3B390C-F03E-4F47-A7EF-BBDBE870A128}" destId="{43314EEF-6F39-4EA7-916B-02AC2DFFEDC8}" srcOrd="0" destOrd="0" presId="urn:microsoft.com/office/officeart/2008/layout/HalfCircleOrganizationChart"/>
    <dgm:cxn modelId="{E632C56F-9296-4BDB-AA9E-AC72D22B1C40}" srcId="{BF3B390C-F03E-4F47-A7EF-BBDBE870A128}" destId="{CDF4E722-E7E4-4311-B001-608A285FD4F7}" srcOrd="0" destOrd="0" parTransId="{7BB01968-9363-4924-B53F-70D0253AC68B}" sibTransId="{F54CA17B-01D6-46C0-A806-83ED4EFE1995}"/>
    <dgm:cxn modelId="{65E28489-4D96-490D-8EFC-DF36FCB07448}" type="presOf" srcId="{8EF8C9B5-7216-491C-A0F9-E75F712BA0C6}" destId="{8044A49B-5468-44EF-A030-962D8880FEED}" srcOrd="0" destOrd="0" presId="urn:microsoft.com/office/officeart/2008/layout/HalfCircleOrganizationChart"/>
    <dgm:cxn modelId="{D9E0CD84-7544-4429-AD15-1CB32BAF8F2B}" type="presOf" srcId="{C37D65C7-FBC1-4401-91E6-9CA01C2AF39A}" destId="{DBAC6FC5-3E4D-4301-9125-27A1D488463F}" srcOrd="0" destOrd="0" presId="urn:microsoft.com/office/officeart/2008/layout/HalfCircleOrganizationChart"/>
    <dgm:cxn modelId="{08F7421D-4273-4CCD-9C7A-217BB4BA41B7}" type="presOf" srcId="{CDF4E722-E7E4-4311-B001-608A285FD4F7}" destId="{C91E1DB2-0F62-44D6-AC65-37777686B124}" srcOrd="0" destOrd="0" presId="urn:microsoft.com/office/officeart/2008/layout/HalfCircleOrganizationChart"/>
    <dgm:cxn modelId="{11027624-2BF4-45F4-8FC9-0B8D30832142}" type="presOf" srcId="{13023549-7056-4A49-8A7E-FF06F25D3C3C}" destId="{2E296DAB-F493-4719-BF0A-74484490A518}" srcOrd="0" destOrd="0" presId="urn:microsoft.com/office/officeart/2008/layout/HalfCircleOrganizationChart"/>
    <dgm:cxn modelId="{FB6C8E01-6723-4411-B78E-70B722849F0D}" srcId="{FB84FE98-1921-4FA9-82C9-44B115AC9C0C}" destId="{BF3B390C-F03E-4F47-A7EF-BBDBE870A128}" srcOrd="2" destOrd="0" parTransId="{C37D65C7-FBC1-4401-91E6-9CA01C2AF39A}" sibTransId="{5157AA15-46B2-4058-AEE8-31948FF7FC57}"/>
    <dgm:cxn modelId="{F20672E7-9822-4719-BA14-47F24FBBDC14}" type="presOf" srcId="{AD114B06-CC89-4ED0-A85F-27D194C87C23}" destId="{52E4116D-0C45-47A4-AF95-9393C1AECAF0}" srcOrd="1" destOrd="0" presId="urn:microsoft.com/office/officeart/2008/layout/HalfCircleOrganizationChart"/>
    <dgm:cxn modelId="{F80D9052-47EB-472B-9A35-B0C1A2659A07}" type="presOf" srcId="{C08B4C2C-26C7-42AA-BD25-E7D9D4416736}" destId="{8A6092EA-5F38-45BC-BCA1-79CFCA3A7971}" srcOrd="0" destOrd="0" presId="urn:microsoft.com/office/officeart/2008/layout/HalfCircleOrganizationChart"/>
    <dgm:cxn modelId="{F8C16E08-3DB1-42F9-9A66-ECD81B1C3B1B}" srcId="{FB84FE98-1921-4FA9-82C9-44B115AC9C0C}" destId="{279DB96A-3E46-4F69-8BD5-54B7B36E01B1}" srcOrd="0" destOrd="0" parTransId="{13023549-7056-4A49-8A7E-FF06F25D3C3C}" sibTransId="{8417C6DC-F6B0-44D7-B1F4-ECBF4516A171}"/>
    <dgm:cxn modelId="{594E2420-5FF0-4CF0-8D1E-BFB3A48E9E27}" type="presOf" srcId="{FB84FE98-1921-4FA9-82C9-44B115AC9C0C}" destId="{3A22D465-5458-420E-8E65-91B905C1B500}" srcOrd="0" destOrd="0" presId="urn:microsoft.com/office/officeart/2008/layout/HalfCircleOrganizationChart"/>
    <dgm:cxn modelId="{68856909-FF54-4A45-BEEB-D260FEC88943}" type="presOf" srcId="{FB84FE98-1921-4FA9-82C9-44B115AC9C0C}" destId="{F77C5DCB-D1B2-4647-9785-CB38A2D54272}" srcOrd="1" destOrd="0" presId="urn:microsoft.com/office/officeart/2008/layout/HalfCircleOrganizationChart"/>
    <dgm:cxn modelId="{12C6A233-A1B0-4BA9-A111-C475634433FD}" type="presOf" srcId="{0EC9E695-20FC-40B1-82B9-AD3755FDF94E}" destId="{D50CA66B-F543-4406-8A4B-366486BE5124}" srcOrd="0" destOrd="0" presId="urn:microsoft.com/office/officeart/2008/layout/HalfCircleOrganizationChart"/>
    <dgm:cxn modelId="{CC7CEDF9-B39B-4481-B786-ED21AF85F9E9}" type="presOf" srcId="{7BB01968-9363-4924-B53F-70D0253AC68B}" destId="{6C209467-DACA-4509-AC5B-25669814CFF5}" srcOrd="0" destOrd="0" presId="urn:microsoft.com/office/officeart/2008/layout/HalfCircleOrganizationChart"/>
    <dgm:cxn modelId="{054E83EC-104E-4F48-967D-E3119BBDB2CF}" srcId="{BF3B390C-F03E-4F47-A7EF-BBDBE870A128}" destId="{AD114B06-CC89-4ED0-A85F-27D194C87C23}" srcOrd="2" destOrd="0" parTransId="{EDF57933-EC0B-46BF-9B9C-F1EB1EF753B3}" sibTransId="{F378BA0B-6EE9-4EC1-BB99-CC1E025A8BD6}"/>
    <dgm:cxn modelId="{FE9B468D-BE3E-4F43-912D-5068D360E0F6}" type="presOf" srcId="{ABA66885-3060-4F94-88E7-249987184B60}" destId="{C6B1BB2F-2CB0-45B5-A0AD-6C3E1AC7ED7E}" srcOrd="1" destOrd="0" presId="urn:microsoft.com/office/officeart/2008/layout/HalfCircleOrganizationChart"/>
    <dgm:cxn modelId="{0CE27E4F-08D4-43BF-8FCD-AB7BC8B1080A}" type="presOf" srcId="{EDF57933-EC0B-46BF-9B9C-F1EB1EF753B3}" destId="{8D691B49-2EAB-4989-9812-6CE88285ECDC}" srcOrd="0" destOrd="0" presId="urn:microsoft.com/office/officeart/2008/layout/HalfCircleOrganizationChart"/>
    <dgm:cxn modelId="{AA50A965-514B-4A0E-A828-5A912F0C59F4}" type="presOf" srcId="{3503171C-61C3-4F71-9ECC-97E6A56B7317}" destId="{C52FE4D1-1106-414E-B39B-0E212AAFC6F5}" srcOrd="0" destOrd="0" presId="urn:microsoft.com/office/officeart/2008/layout/HalfCircleOrganizationChart"/>
    <dgm:cxn modelId="{896D0F53-2484-4648-8CA1-C6F941321A22}" type="presParOf" srcId="{C52FE4D1-1106-414E-B39B-0E212AAFC6F5}" destId="{C79B0102-6F04-4400-A6A1-40C74298F508}" srcOrd="0" destOrd="0" presId="urn:microsoft.com/office/officeart/2008/layout/HalfCircleOrganizationChart"/>
    <dgm:cxn modelId="{BB83D1BF-5269-45C4-9D47-E0C105892F54}" type="presParOf" srcId="{C79B0102-6F04-4400-A6A1-40C74298F508}" destId="{F0B5C5BA-5352-4782-8C54-5CF84C5BB158}" srcOrd="0" destOrd="0" presId="urn:microsoft.com/office/officeart/2008/layout/HalfCircleOrganizationChart"/>
    <dgm:cxn modelId="{3D95B9AD-6F91-4CA4-A18B-E538B10D09E2}" type="presParOf" srcId="{F0B5C5BA-5352-4782-8C54-5CF84C5BB158}" destId="{3A22D465-5458-420E-8E65-91B905C1B500}" srcOrd="0" destOrd="0" presId="urn:microsoft.com/office/officeart/2008/layout/HalfCircleOrganizationChart"/>
    <dgm:cxn modelId="{927FF7B0-708A-462E-A0E8-B61CD428C00E}" type="presParOf" srcId="{F0B5C5BA-5352-4782-8C54-5CF84C5BB158}" destId="{0CD246C6-FBA2-4C3F-A4A3-696AAA3392B2}" srcOrd="1" destOrd="0" presId="urn:microsoft.com/office/officeart/2008/layout/HalfCircleOrganizationChart"/>
    <dgm:cxn modelId="{B1CF61EF-B50F-42A3-A8EF-89BEE11A55DD}" type="presParOf" srcId="{F0B5C5BA-5352-4782-8C54-5CF84C5BB158}" destId="{F293B8F0-2EF5-481A-9A48-73652CD4088E}" srcOrd="2" destOrd="0" presId="urn:microsoft.com/office/officeart/2008/layout/HalfCircleOrganizationChart"/>
    <dgm:cxn modelId="{F9584240-EBEC-43D6-B649-5D2757148872}" type="presParOf" srcId="{F0B5C5BA-5352-4782-8C54-5CF84C5BB158}" destId="{F77C5DCB-D1B2-4647-9785-CB38A2D54272}" srcOrd="3" destOrd="0" presId="urn:microsoft.com/office/officeart/2008/layout/HalfCircleOrganizationChart"/>
    <dgm:cxn modelId="{28D9FE2F-77FA-4CD0-AB2A-410FC8F0BA42}" type="presParOf" srcId="{C79B0102-6F04-4400-A6A1-40C74298F508}" destId="{BE2108D6-28EC-4DE9-BE92-FF6AC6167C68}" srcOrd="1" destOrd="0" presId="urn:microsoft.com/office/officeart/2008/layout/HalfCircleOrganizationChart"/>
    <dgm:cxn modelId="{135A20EE-782B-41CC-BE47-09344223FEB8}" type="presParOf" srcId="{BE2108D6-28EC-4DE9-BE92-FF6AC6167C68}" destId="{D50CA66B-F543-4406-8A4B-366486BE5124}" srcOrd="0" destOrd="0" presId="urn:microsoft.com/office/officeart/2008/layout/HalfCircleOrganizationChart"/>
    <dgm:cxn modelId="{4275EFAB-ED56-4651-AF85-EC9E9834BC65}" type="presParOf" srcId="{BE2108D6-28EC-4DE9-BE92-FF6AC6167C68}" destId="{DD565883-1E97-444E-93F5-29199EA49010}" srcOrd="1" destOrd="0" presId="urn:microsoft.com/office/officeart/2008/layout/HalfCircleOrganizationChart"/>
    <dgm:cxn modelId="{F422FE79-7EF8-4D86-A3E3-299F8C17D7A6}" type="presParOf" srcId="{DD565883-1E97-444E-93F5-29199EA49010}" destId="{846E6023-8824-4871-9D9D-D022068A30CB}" srcOrd="0" destOrd="0" presId="urn:microsoft.com/office/officeart/2008/layout/HalfCircleOrganizationChart"/>
    <dgm:cxn modelId="{84C21077-8478-47A6-AF82-A481520EB090}" type="presParOf" srcId="{846E6023-8824-4871-9D9D-D022068A30CB}" destId="{F73DC023-BCE9-420B-965A-4E2D434AC1F5}" srcOrd="0" destOrd="0" presId="urn:microsoft.com/office/officeart/2008/layout/HalfCircleOrganizationChart"/>
    <dgm:cxn modelId="{FF310FA8-B9D7-4049-93B3-5DF3278A6324}" type="presParOf" srcId="{846E6023-8824-4871-9D9D-D022068A30CB}" destId="{FB3B4253-A680-4944-A5A8-7DF370F81CEC}" srcOrd="1" destOrd="0" presId="urn:microsoft.com/office/officeart/2008/layout/HalfCircleOrganizationChart"/>
    <dgm:cxn modelId="{C2728229-1ABC-4411-8329-0507C8F6E8E1}" type="presParOf" srcId="{846E6023-8824-4871-9D9D-D022068A30CB}" destId="{6B08FC00-D8A7-4876-B901-B991DCFB8FBC}" srcOrd="2" destOrd="0" presId="urn:microsoft.com/office/officeart/2008/layout/HalfCircleOrganizationChart"/>
    <dgm:cxn modelId="{614FC602-2E70-4BCF-A2D2-01F758F39B11}" type="presParOf" srcId="{846E6023-8824-4871-9D9D-D022068A30CB}" destId="{21C26879-B2B8-4412-88E3-6CACD7B76AA2}" srcOrd="3" destOrd="0" presId="urn:microsoft.com/office/officeart/2008/layout/HalfCircleOrganizationChart"/>
    <dgm:cxn modelId="{A9F67AE0-9B14-4CE5-8AA1-A30BC3B34BEE}" type="presParOf" srcId="{DD565883-1E97-444E-93F5-29199EA49010}" destId="{297914EF-AB35-4E0B-9561-DB78DC769594}" srcOrd="1" destOrd="0" presId="urn:microsoft.com/office/officeart/2008/layout/HalfCircleOrganizationChart"/>
    <dgm:cxn modelId="{46B562D4-F5AB-47C9-A3B1-B4372BFD070A}" type="presParOf" srcId="{DD565883-1E97-444E-93F5-29199EA49010}" destId="{D15653AA-5D98-46D4-B8F7-BE3873CBDF07}" srcOrd="2" destOrd="0" presId="urn:microsoft.com/office/officeart/2008/layout/HalfCircleOrganizationChart"/>
    <dgm:cxn modelId="{295E1D9B-4E7F-4634-B044-F10FD16336CD}" type="presParOf" srcId="{BE2108D6-28EC-4DE9-BE92-FF6AC6167C68}" destId="{DBAC6FC5-3E4D-4301-9125-27A1D488463F}" srcOrd="2" destOrd="0" presId="urn:microsoft.com/office/officeart/2008/layout/HalfCircleOrganizationChart"/>
    <dgm:cxn modelId="{9F331BF0-A231-4339-B2AA-AD90F8DA8B92}" type="presParOf" srcId="{BE2108D6-28EC-4DE9-BE92-FF6AC6167C68}" destId="{74ECC08F-B5D8-4800-9E3C-3DF36DC87DB9}" srcOrd="3" destOrd="0" presId="urn:microsoft.com/office/officeart/2008/layout/HalfCircleOrganizationChart"/>
    <dgm:cxn modelId="{4AB459D6-21CA-4489-9C1D-D802D6002411}" type="presParOf" srcId="{74ECC08F-B5D8-4800-9E3C-3DF36DC87DB9}" destId="{7C78119A-9E00-4A99-945A-A91B315B7F1B}" srcOrd="0" destOrd="0" presId="urn:microsoft.com/office/officeart/2008/layout/HalfCircleOrganizationChart"/>
    <dgm:cxn modelId="{9618E7B0-2C46-442C-8AFD-7776FF87C1D4}" type="presParOf" srcId="{7C78119A-9E00-4A99-945A-A91B315B7F1B}" destId="{43314EEF-6F39-4EA7-916B-02AC2DFFEDC8}" srcOrd="0" destOrd="0" presId="urn:microsoft.com/office/officeart/2008/layout/HalfCircleOrganizationChart"/>
    <dgm:cxn modelId="{3FD22826-676C-455D-A06B-39BA12EEF74C}" type="presParOf" srcId="{7C78119A-9E00-4A99-945A-A91B315B7F1B}" destId="{64B2EB2E-BE46-4D29-B3FA-A24E46FAFFE0}" srcOrd="1" destOrd="0" presId="urn:microsoft.com/office/officeart/2008/layout/HalfCircleOrganizationChart"/>
    <dgm:cxn modelId="{7DA8961F-7BD0-4587-BEA6-C89947E020AA}" type="presParOf" srcId="{7C78119A-9E00-4A99-945A-A91B315B7F1B}" destId="{E609F269-CE81-4238-A79D-A558C8E4995D}" srcOrd="2" destOrd="0" presId="urn:microsoft.com/office/officeart/2008/layout/HalfCircleOrganizationChart"/>
    <dgm:cxn modelId="{0DD4879B-77F8-463F-B4F4-9A81C77762A4}" type="presParOf" srcId="{7C78119A-9E00-4A99-945A-A91B315B7F1B}" destId="{6176D216-F8C1-4481-B3B8-418497C7C171}" srcOrd="3" destOrd="0" presId="urn:microsoft.com/office/officeart/2008/layout/HalfCircleOrganizationChart"/>
    <dgm:cxn modelId="{04D9BF84-50F9-4210-AF59-DDBC9E868420}" type="presParOf" srcId="{74ECC08F-B5D8-4800-9E3C-3DF36DC87DB9}" destId="{953D65A5-380B-42CA-870A-EEA11D751DF9}" srcOrd="1" destOrd="0" presId="urn:microsoft.com/office/officeart/2008/layout/HalfCircleOrganizationChart"/>
    <dgm:cxn modelId="{492ED0FA-4ABC-4E17-A87F-F5C91D3CEAD3}" type="presParOf" srcId="{953D65A5-380B-42CA-870A-EEA11D751DF9}" destId="{6C209467-DACA-4509-AC5B-25669814CFF5}" srcOrd="0" destOrd="0" presId="urn:microsoft.com/office/officeart/2008/layout/HalfCircleOrganizationChart"/>
    <dgm:cxn modelId="{31545014-65CC-4496-B7BF-797AA7765099}" type="presParOf" srcId="{953D65A5-380B-42CA-870A-EEA11D751DF9}" destId="{C9C2303E-D250-4DA3-81F1-9861DD123497}" srcOrd="1" destOrd="0" presId="urn:microsoft.com/office/officeart/2008/layout/HalfCircleOrganizationChart"/>
    <dgm:cxn modelId="{B94281D9-70FF-4F83-B2C9-E5945EAAF4D6}" type="presParOf" srcId="{C9C2303E-D250-4DA3-81F1-9861DD123497}" destId="{BCD48636-7B65-453C-A830-0FBDCA884DC4}" srcOrd="0" destOrd="0" presId="urn:microsoft.com/office/officeart/2008/layout/HalfCircleOrganizationChart"/>
    <dgm:cxn modelId="{199D1D57-0BD9-47DE-852B-17C4870B2508}" type="presParOf" srcId="{BCD48636-7B65-453C-A830-0FBDCA884DC4}" destId="{C91E1DB2-0F62-44D6-AC65-37777686B124}" srcOrd="0" destOrd="0" presId="urn:microsoft.com/office/officeart/2008/layout/HalfCircleOrganizationChart"/>
    <dgm:cxn modelId="{AFB0C26E-94F2-462F-B02B-1EB8682EB99B}" type="presParOf" srcId="{BCD48636-7B65-453C-A830-0FBDCA884DC4}" destId="{652D31E4-0D03-406C-90BC-3D9D84A1FC1C}" srcOrd="1" destOrd="0" presId="urn:microsoft.com/office/officeart/2008/layout/HalfCircleOrganizationChart"/>
    <dgm:cxn modelId="{D462E514-9236-44A2-98C9-A23DCB581E8A}" type="presParOf" srcId="{BCD48636-7B65-453C-A830-0FBDCA884DC4}" destId="{CC00C178-1DD1-48D0-9334-6C3ACD87EF23}" srcOrd="2" destOrd="0" presId="urn:microsoft.com/office/officeart/2008/layout/HalfCircleOrganizationChart"/>
    <dgm:cxn modelId="{FDA0EC41-DE72-4054-A208-79C4A316A9E2}" type="presParOf" srcId="{BCD48636-7B65-453C-A830-0FBDCA884DC4}" destId="{AFF0AC94-03F9-4F18-9557-D8D294893EE5}" srcOrd="3" destOrd="0" presId="urn:microsoft.com/office/officeart/2008/layout/HalfCircleOrganizationChart"/>
    <dgm:cxn modelId="{7CE29BB3-CF5B-4B2E-9F76-F046BBBFFE59}" type="presParOf" srcId="{C9C2303E-D250-4DA3-81F1-9861DD123497}" destId="{7C647742-4A99-4405-AA78-C7719681E648}" srcOrd="1" destOrd="0" presId="urn:microsoft.com/office/officeart/2008/layout/HalfCircleOrganizationChart"/>
    <dgm:cxn modelId="{9561930B-5048-4B1C-8FB2-D1935AAE78EE}" type="presParOf" srcId="{C9C2303E-D250-4DA3-81F1-9861DD123497}" destId="{B3BDCB9D-83B4-4D71-A5A9-604BAEB24FD8}" srcOrd="2" destOrd="0" presId="urn:microsoft.com/office/officeart/2008/layout/HalfCircleOrganizationChart"/>
    <dgm:cxn modelId="{00BC5C0F-838B-48D9-870A-1B3170D2C68A}" type="presParOf" srcId="{953D65A5-380B-42CA-870A-EEA11D751DF9}" destId="{8044A49B-5468-44EF-A030-962D8880FEED}" srcOrd="2" destOrd="0" presId="urn:microsoft.com/office/officeart/2008/layout/HalfCircleOrganizationChart"/>
    <dgm:cxn modelId="{21F57A09-1DA0-461D-95F5-5C62A3435BD4}" type="presParOf" srcId="{953D65A5-380B-42CA-870A-EEA11D751DF9}" destId="{8BDF85CD-7D43-407E-A87E-3895E309BB02}" srcOrd="3" destOrd="0" presId="urn:microsoft.com/office/officeart/2008/layout/HalfCircleOrganizationChart"/>
    <dgm:cxn modelId="{C3E56EAB-267F-4517-A712-6D429C24A499}" type="presParOf" srcId="{8BDF85CD-7D43-407E-A87E-3895E309BB02}" destId="{1A9121AE-CAEF-4678-9FEB-876FEE25BC88}" srcOrd="0" destOrd="0" presId="urn:microsoft.com/office/officeart/2008/layout/HalfCircleOrganizationChart"/>
    <dgm:cxn modelId="{F041A332-EEF1-4584-A9C4-EE0FB3D93222}" type="presParOf" srcId="{1A9121AE-CAEF-4678-9FEB-876FEE25BC88}" destId="{8A6092EA-5F38-45BC-BCA1-79CFCA3A7971}" srcOrd="0" destOrd="0" presId="urn:microsoft.com/office/officeart/2008/layout/HalfCircleOrganizationChart"/>
    <dgm:cxn modelId="{5673BC10-8D65-4BBC-A049-7945926094B8}" type="presParOf" srcId="{1A9121AE-CAEF-4678-9FEB-876FEE25BC88}" destId="{418C76E9-FA77-40E6-AE2E-617587675837}" srcOrd="1" destOrd="0" presId="urn:microsoft.com/office/officeart/2008/layout/HalfCircleOrganizationChart"/>
    <dgm:cxn modelId="{24166B2F-F47C-44E1-91EE-CDB8004FE2A8}" type="presParOf" srcId="{1A9121AE-CAEF-4678-9FEB-876FEE25BC88}" destId="{D0AB9BBE-80BE-44D6-BFDE-88A1916544C3}" srcOrd="2" destOrd="0" presId="urn:microsoft.com/office/officeart/2008/layout/HalfCircleOrganizationChart"/>
    <dgm:cxn modelId="{A83872B7-884D-42FF-AA01-B16469C58D51}" type="presParOf" srcId="{1A9121AE-CAEF-4678-9FEB-876FEE25BC88}" destId="{C86EBF3F-E54D-45F3-980D-B573D3943FB7}" srcOrd="3" destOrd="0" presId="urn:microsoft.com/office/officeart/2008/layout/HalfCircleOrganizationChart"/>
    <dgm:cxn modelId="{6361370E-7296-4281-A42E-197BEE3C2D1E}" type="presParOf" srcId="{8BDF85CD-7D43-407E-A87E-3895E309BB02}" destId="{38524E4A-B124-4D92-840A-F30493FD6833}" srcOrd="1" destOrd="0" presId="urn:microsoft.com/office/officeart/2008/layout/HalfCircleOrganizationChart"/>
    <dgm:cxn modelId="{9B9D5A01-36AA-4153-A270-082A821BA518}" type="presParOf" srcId="{8BDF85CD-7D43-407E-A87E-3895E309BB02}" destId="{BB2E139D-377E-4B05-B077-FC62C2355739}" srcOrd="2" destOrd="0" presId="urn:microsoft.com/office/officeart/2008/layout/HalfCircleOrganizationChart"/>
    <dgm:cxn modelId="{7CECE996-09FF-4916-913B-9DE523455D93}" type="presParOf" srcId="{953D65A5-380B-42CA-870A-EEA11D751DF9}" destId="{8D691B49-2EAB-4989-9812-6CE88285ECDC}" srcOrd="4" destOrd="0" presId="urn:microsoft.com/office/officeart/2008/layout/HalfCircleOrganizationChart"/>
    <dgm:cxn modelId="{3038D60C-AA76-48A0-84EF-567C728ACD1B}" type="presParOf" srcId="{953D65A5-380B-42CA-870A-EEA11D751DF9}" destId="{BDA438F7-56C0-4198-88F8-E0D7F7E91915}" srcOrd="5" destOrd="0" presId="urn:microsoft.com/office/officeart/2008/layout/HalfCircleOrganizationChart"/>
    <dgm:cxn modelId="{86FE9196-89AD-44CD-ABD7-762D4D6933AF}" type="presParOf" srcId="{BDA438F7-56C0-4198-88F8-E0D7F7E91915}" destId="{2E709FCB-24F1-4326-9BD3-7AE03EC61995}" srcOrd="0" destOrd="0" presId="urn:microsoft.com/office/officeart/2008/layout/HalfCircleOrganizationChart"/>
    <dgm:cxn modelId="{CED35244-71ED-4839-9739-94D375D6647A}" type="presParOf" srcId="{2E709FCB-24F1-4326-9BD3-7AE03EC61995}" destId="{F2D29C80-C819-4B34-A622-0C29E7721FCC}" srcOrd="0" destOrd="0" presId="urn:microsoft.com/office/officeart/2008/layout/HalfCircleOrganizationChart"/>
    <dgm:cxn modelId="{C3079194-6E8F-4856-BAC2-6E20329EB1E5}" type="presParOf" srcId="{2E709FCB-24F1-4326-9BD3-7AE03EC61995}" destId="{2D486631-446B-4835-98EE-627326AF63D7}" srcOrd="1" destOrd="0" presId="urn:microsoft.com/office/officeart/2008/layout/HalfCircleOrganizationChart"/>
    <dgm:cxn modelId="{019808F6-B2B6-4216-A255-5FCED74BC521}" type="presParOf" srcId="{2E709FCB-24F1-4326-9BD3-7AE03EC61995}" destId="{884BDFF7-DB87-4686-9E78-7E67997CF661}" srcOrd="2" destOrd="0" presId="urn:microsoft.com/office/officeart/2008/layout/HalfCircleOrganizationChart"/>
    <dgm:cxn modelId="{EA3458B4-EF30-4A3A-9346-4573FE18C21F}" type="presParOf" srcId="{2E709FCB-24F1-4326-9BD3-7AE03EC61995}" destId="{52E4116D-0C45-47A4-AF95-9393C1AECAF0}" srcOrd="3" destOrd="0" presId="urn:microsoft.com/office/officeart/2008/layout/HalfCircleOrganizationChart"/>
    <dgm:cxn modelId="{C42AF9CE-51D2-4083-B277-5392D2E2A50A}" type="presParOf" srcId="{BDA438F7-56C0-4198-88F8-E0D7F7E91915}" destId="{9FE2FD08-49AC-4FEC-9498-0F310189F37A}" srcOrd="1" destOrd="0" presId="urn:microsoft.com/office/officeart/2008/layout/HalfCircleOrganizationChart"/>
    <dgm:cxn modelId="{301DBAC3-545C-4C34-B1E0-FA51BD5C02FF}" type="presParOf" srcId="{BDA438F7-56C0-4198-88F8-E0D7F7E91915}" destId="{29984525-BC5D-4198-9AE7-648F07D1890B}" srcOrd="2" destOrd="0" presId="urn:microsoft.com/office/officeart/2008/layout/HalfCircleOrganizationChart"/>
    <dgm:cxn modelId="{108F9CAA-97F4-4E4E-BE7D-6B03D7CC65B1}" type="presParOf" srcId="{74ECC08F-B5D8-4800-9E3C-3DF36DC87DB9}" destId="{369F7D1C-5145-4135-987C-0C49B4CCD10F}" srcOrd="2" destOrd="0" presId="urn:microsoft.com/office/officeart/2008/layout/HalfCircleOrganizationChart"/>
    <dgm:cxn modelId="{640F37C2-0363-42B1-A54F-2A75A161B8C5}" type="presParOf" srcId="{BE2108D6-28EC-4DE9-BE92-FF6AC6167C68}" destId="{BFC58DE7-1C60-4499-8AFF-FFCD6F64A127}" srcOrd="4" destOrd="0" presId="urn:microsoft.com/office/officeart/2008/layout/HalfCircleOrganizationChart"/>
    <dgm:cxn modelId="{096F2E1B-7627-4761-A9AE-3451F0C2A60D}" type="presParOf" srcId="{BE2108D6-28EC-4DE9-BE92-FF6AC6167C68}" destId="{C1EB640F-1EF8-441E-A4B2-6570A648EB9C}" srcOrd="5" destOrd="0" presId="urn:microsoft.com/office/officeart/2008/layout/HalfCircleOrganizationChart"/>
    <dgm:cxn modelId="{167F50C9-53F9-486C-957B-259EE63A85E3}" type="presParOf" srcId="{C1EB640F-1EF8-441E-A4B2-6570A648EB9C}" destId="{DAE814CF-1538-48A6-87E3-89E2FC804068}" srcOrd="0" destOrd="0" presId="urn:microsoft.com/office/officeart/2008/layout/HalfCircleOrganizationChart"/>
    <dgm:cxn modelId="{149F340A-FD43-4715-B764-6BD95E17F8FD}" type="presParOf" srcId="{DAE814CF-1538-48A6-87E3-89E2FC804068}" destId="{99D91E5C-F7D8-435E-B782-BA028FDC114A}" srcOrd="0" destOrd="0" presId="urn:microsoft.com/office/officeart/2008/layout/HalfCircleOrganizationChart"/>
    <dgm:cxn modelId="{48614311-5337-4737-AB05-5E25437711A5}" type="presParOf" srcId="{DAE814CF-1538-48A6-87E3-89E2FC804068}" destId="{C17D58E2-8FEB-4122-A84F-CDD0EEE04EFB}" srcOrd="1" destOrd="0" presId="urn:microsoft.com/office/officeart/2008/layout/HalfCircleOrganizationChart"/>
    <dgm:cxn modelId="{138166D9-9EB9-4F40-A9C5-287B4052D553}" type="presParOf" srcId="{DAE814CF-1538-48A6-87E3-89E2FC804068}" destId="{64FFDCC7-09CE-4645-A648-AED73FA14D4A}" srcOrd="2" destOrd="0" presId="urn:microsoft.com/office/officeart/2008/layout/HalfCircleOrganizationChart"/>
    <dgm:cxn modelId="{A18E7673-3C70-4929-9DD4-1DE7DDF8E3B8}" type="presParOf" srcId="{DAE814CF-1538-48A6-87E3-89E2FC804068}" destId="{C6B1BB2F-2CB0-45B5-A0AD-6C3E1AC7ED7E}" srcOrd="3" destOrd="0" presId="urn:microsoft.com/office/officeart/2008/layout/HalfCircleOrganizationChart"/>
    <dgm:cxn modelId="{254DDA0E-1071-4B91-96C6-38160F19791F}" type="presParOf" srcId="{C1EB640F-1EF8-441E-A4B2-6570A648EB9C}" destId="{C85B24BE-188C-4513-8D5A-FBEA31C48C99}" srcOrd="1" destOrd="0" presId="urn:microsoft.com/office/officeart/2008/layout/HalfCircleOrganizationChart"/>
    <dgm:cxn modelId="{B05F0A85-32C5-46F5-9E65-B3C5DE5E7AD3}" type="presParOf" srcId="{C1EB640F-1EF8-441E-A4B2-6570A648EB9C}" destId="{B65B172F-2958-40D5-B6A7-3188993C03BB}" srcOrd="2" destOrd="0" presId="urn:microsoft.com/office/officeart/2008/layout/HalfCircleOrganizationChart"/>
    <dgm:cxn modelId="{DF3C5006-CE36-4D7E-ADC5-455275E253D8}" type="presParOf" srcId="{C79B0102-6F04-4400-A6A1-40C74298F508}" destId="{8BA7E271-B460-4CB4-977E-EE83BBCE386B}" srcOrd="2" destOrd="0" presId="urn:microsoft.com/office/officeart/2008/layout/HalfCircleOrganizationChart"/>
    <dgm:cxn modelId="{7ACF9C4F-7B4D-4991-AD41-45C091239083}" type="presParOf" srcId="{8BA7E271-B460-4CB4-977E-EE83BBCE386B}" destId="{2E296DAB-F493-4719-BF0A-74484490A518}" srcOrd="0" destOrd="0" presId="urn:microsoft.com/office/officeart/2008/layout/HalfCircleOrganizationChart"/>
    <dgm:cxn modelId="{0F3210B7-2528-4B29-88E7-6AF033E22C21}" type="presParOf" srcId="{8BA7E271-B460-4CB4-977E-EE83BBCE386B}" destId="{74B1F3A8-6F68-4609-8989-3813DE8762A9}" srcOrd="1" destOrd="0" presId="urn:microsoft.com/office/officeart/2008/layout/HalfCircleOrganizationChart"/>
    <dgm:cxn modelId="{180E402C-C5C8-4C4E-A954-FE7A2E9C5BC0}" type="presParOf" srcId="{74B1F3A8-6F68-4609-8989-3813DE8762A9}" destId="{47769ED2-0864-49A5-9E4B-F7EBDB9E425F}" srcOrd="0" destOrd="0" presId="urn:microsoft.com/office/officeart/2008/layout/HalfCircleOrganizationChart"/>
    <dgm:cxn modelId="{45922DE4-8DCB-45A2-8A12-75D9C231D1F6}" type="presParOf" srcId="{47769ED2-0864-49A5-9E4B-F7EBDB9E425F}" destId="{BDA9F3EC-9631-46CC-A584-7FAF97DD64CE}" srcOrd="0" destOrd="0" presId="urn:microsoft.com/office/officeart/2008/layout/HalfCircleOrganizationChart"/>
    <dgm:cxn modelId="{D15FAB5C-ECFE-4C32-99EA-2C63CC734F8F}" type="presParOf" srcId="{47769ED2-0864-49A5-9E4B-F7EBDB9E425F}" destId="{FC6CF135-F647-4331-BFF8-0DA8DD3D1FBD}" srcOrd="1" destOrd="0" presId="urn:microsoft.com/office/officeart/2008/layout/HalfCircleOrganizationChart"/>
    <dgm:cxn modelId="{40C4151E-AAB9-4FC6-AB41-5E269BBE8B39}" type="presParOf" srcId="{47769ED2-0864-49A5-9E4B-F7EBDB9E425F}" destId="{547DD2C8-8411-4B5B-8FED-46E6CB6A2540}" srcOrd="2" destOrd="0" presId="urn:microsoft.com/office/officeart/2008/layout/HalfCircleOrganizationChart"/>
    <dgm:cxn modelId="{54A52B53-1908-4CEE-AE98-7F7CBFBE0D14}" type="presParOf" srcId="{47769ED2-0864-49A5-9E4B-F7EBDB9E425F}" destId="{A159DB01-D59C-4104-9147-F9B07D3BD871}" srcOrd="3" destOrd="0" presId="urn:microsoft.com/office/officeart/2008/layout/HalfCircleOrganizationChart"/>
    <dgm:cxn modelId="{EF204365-99A4-41B7-BBAF-DFCF0CD4FE14}" type="presParOf" srcId="{74B1F3A8-6F68-4609-8989-3813DE8762A9}" destId="{209572D3-7476-417F-830E-E058B5DBD232}" srcOrd="1" destOrd="0" presId="urn:microsoft.com/office/officeart/2008/layout/HalfCircleOrganizationChart"/>
    <dgm:cxn modelId="{7F0B170B-9203-405C-9FCA-CF7BF691CEB6}" type="presParOf" srcId="{74B1F3A8-6F68-4609-8989-3813DE8762A9}" destId="{CAEBAADC-092A-4D31-BA02-02CE61DBE6B7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296DAB-F493-4719-BF0A-74484490A518}">
      <dsp:nvSpPr>
        <dsp:cNvPr id="0" name=""/>
        <dsp:cNvSpPr/>
      </dsp:nvSpPr>
      <dsp:spPr>
        <a:xfrm>
          <a:off x="3651514" y="560547"/>
          <a:ext cx="463285" cy="334905"/>
        </a:xfrm>
        <a:custGeom>
          <a:avLst/>
          <a:gdLst/>
          <a:ahLst/>
          <a:cxnLst/>
          <a:rect l="0" t="0" r="0" b="0"/>
          <a:pathLst>
            <a:path>
              <a:moveTo>
                <a:pt x="463285" y="0"/>
              </a:moveTo>
              <a:lnTo>
                <a:pt x="463285" y="334905"/>
              </a:lnTo>
              <a:lnTo>
                <a:pt x="0" y="334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C58DE7-1C60-4499-8AFF-FFCD6F64A127}">
      <dsp:nvSpPr>
        <dsp:cNvPr id="0" name=""/>
        <dsp:cNvSpPr/>
      </dsp:nvSpPr>
      <dsp:spPr>
        <a:xfrm>
          <a:off x="4114799" y="560547"/>
          <a:ext cx="1350784" cy="1027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9825"/>
              </a:lnTo>
              <a:lnTo>
                <a:pt x="1350784" y="909825"/>
              </a:lnTo>
              <a:lnTo>
                <a:pt x="1350784" y="1027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91B49-2EAB-4989-9812-6CE88285ECDC}">
      <dsp:nvSpPr>
        <dsp:cNvPr id="0" name=""/>
        <dsp:cNvSpPr/>
      </dsp:nvSpPr>
      <dsp:spPr>
        <a:xfrm>
          <a:off x="4114799" y="2145764"/>
          <a:ext cx="513521" cy="1920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0122"/>
              </a:lnTo>
              <a:lnTo>
                <a:pt x="513521" y="19201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4A49B-5468-44EF-A030-962D8880FEED}">
      <dsp:nvSpPr>
        <dsp:cNvPr id="0" name=""/>
        <dsp:cNvSpPr/>
      </dsp:nvSpPr>
      <dsp:spPr>
        <a:xfrm>
          <a:off x="4114799" y="2145764"/>
          <a:ext cx="513521" cy="1127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7513"/>
              </a:lnTo>
              <a:lnTo>
                <a:pt x="513521" y="11275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09467-DACA-4509-AC5B-25669814CFF5}">
      <dsp:nvSpPr>
        <dsp:cNvPr id="0" name=""/>
        <dsp:cNvSpPr/>
      </dsp:nvSpPr>
      <dsp:spPr>
        <a:xfrm>
          <a:off x="4114799" y="2145764"/>
          <a:ext cx="513521" cy="334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905"/>
              </a:lnTo>
              <a:lnTo>
                <a:pt x="513521" y="334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C6FC5-3E4D-4301-9125-27A1D488463F}">
      <dsp:nvSpPr>
        <dsp:cNvPr id="0" name=""/>
        <dsp:cNvSpPr/>
      </dsp:nvSpPr>
      <dsp:spPr>
        <a:xfrm>
          <a:off x="4069080" y="560547"/>
          <a:ext cx="91440" cy="10270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7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CA66B-F543-4406-8A4B-366486BE5124}">
      <dsp:nvSpPr>
        <dsp:cNvPr id="0" name=""/>
        <dsp:cNvSpPr/>
      </dsp:nvSpPr>
      <dsp:spPr>
        <a:xfrm>
          <a:off x="2764015" y="560547"/>
          <a:ext cx="1350784" cy="1027042"/>
        </a:xfrm>
        <a:custGeom>
          <a:avLst/>
          <a:gdLst/>
          <a:ahLst/>
          <a:cxnLst/>
          <a:rect l="0" t="0" r="0" b="0"/>
          <a:pathLst>
            <a:path>
              <a:moveTo>
                <a:pt x="1350784" y="0"/>
              </a:moveTo>
              <a:lnTo>
                <a:pt x="1350784" y="909825"/>
              </a:lnTo>
              <a:lnTo>
                <a:pt x="0" y="909825"/>
              </a:lnTo>
              <a:lnTo>
                <a:pt x="0" y="1027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246C6-FBA2-4C3F-A4A3-696AAA3392B2}">
      <dsp:nvSpPr>
        <dsp:cNvPr id="0" name=""/>
        <dsp:cNvSpPr/>
      </dsp:nvSpPr>
      <dsp:spPr>
        <a:xfrm>
          <a:off x="3835712" y="2371"/>
          <a:ext cx="558175" cy="55817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3B8F0-2EF5-481A-9A48-73652CD4088E}">
      <dsp:nvSpPr>
        <dsp:cNvPr id="0" name=""/>
        <dsp:cNvSpPr/>
      </dsp:nvSpPr>
      <dsp:spPr>
        <a:xfrm>
          <a:off x="3835712" y="2371"/>
          <a:ext cx="558175" cy="55817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2D465-5458-420E-8E65-91B905C1B500}">
      <dsp:nvSpPr>
        <dsp:cNvPr id="0" name=""/>
        <dsp:cNvSpPr/>
      </dsp:nvSpPr>
      <dsp:spPr>
        <a:xfrm>
          <a:off x="3556624" y="102843"/>
          <a:ext cx="1116350" cy="3572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Calibri" panose="020F0502020204030204" pitchFamily="34" charset="0"/>
            </a:rPr>
            <a:t>Eines 2.0</a:t>
          </a:r>
          <a:endParaRPr lang="ca-ES" sz="1500" kern="1200" dirty="0">
            <a:latin typeface="Calibri" panose="020F0502020204030204" pitchFamily="34" charset="0"/>
          </a:endParaRPr>
        </a:p>
      </dsp:txBody>
      <dsp:txXfrm>
        <a:off x="3556624" y="102843"/>
        <a:ext cx="1116350" cy="357232"/>
      </dsp:txXfrm>
    </dsp:sp>
    <dsp:sp modelId="{FB3B4253-A680-4944-A5A8-7DF370F81CEC}">
      <dsp:nvSpPr>
        <dsp:cNvPr id="0" name=""/>
        <dsp:cNvSpPr/>
      </dsp:nvSpPr>
      <dsp:spPr>
        <a:xfrm>
          <a:off x="2484928" y="1587589"/>
          <a:ext cx="558175" cy="55817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08FC00-D8A7-4876-B901-B991DCFB8FBC}">
      <dsp:nvSpPr>
        <dsp:cNvPr id="0" name=""/>
        <dsp:cNvSpPr/>
      </dsp:nvSpPr>
      <dsp:spPr>
        <a:xfrm>
          <a:off x="2484928" y="1587589"/>
          <a:ext cx="558175" cy="55817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DC023-BCE9-420B-965A-4E2D434AC1F5}">
      <dsp:nvSpPr>
        <dsp:cNvPr id="0" name=""/>
        <dsp:cNvSpPr/>
      </dsp:nvSpPr>
      <dsp:spPr>
        <a:xfrm>
          <a:off x="2205840" y="1688061"/>
          <a:ext cx="1116350" cy="3572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Calibri" panose="020F0502020204030204" pitchFamily="34" charset="0"/>
            </a:rPr>
            <a:t>Wikis</a:t>
          </a:r>
          <a:endParaRPr lang="ca-ES" sz="1500" kern="1200" dirty="0">
            <a:latin typeface="Calibri" panose="020F0502020204030204" pitchFamily="34" charset="0"/>
          </a:endParaRPr>
        </a:p>
      </dsp:txBody>
      <dsp:txXfrm>
        <a:off x="2205840" y="1688061"/>
        <a:ext cx="1116350" cy="357232"/>
      </dsp:txXfrm>
    </dsp:sp>
    <dsp:sp modelId="{64B2EB2E-BE46-4D29-B3FA-A24E46FAFFE0}">
      <dsp:nvSpPr>
        <dsp:cNvPr id="0" name=""/>
        <dsp:cNvSpPr/>
      </dsp:nvSpPr>
      <dsp:spPr>
        <a:xfrm>
          <a:off x="3835712" y="1587589"/>
          <a:ext cx="558175" cy="55817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9F269-CE81-4238-A79D-A558C8E4995D}">
      <dsp:nvSpPr>
        <dsp:cNvPr id="0" name=""/>
        <dsp:cNvSpPr/>
      </dsp:nvSpPr>
      <dsp:spPr>
        <a:xfrm>
          <a:off x="3835712" y="1587589"/>
          <a:ext cx="558175" cy="55817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14EEF-6F39-4EA7-916B-02AC2DFFEDC8}">
      <dsp:nvSpPr>
        <dsp:cNvPr id="0" name=""/>
        <dsp:cNvSpPr/>
      </dsp:nvSpPr>
      <dsp:spPr>
        <a:xfrm>
          <a:off x="3556624" y="1688061"/>
          <a:ext cx="1116350" cy="3572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Calibri" panose="020F0502020204030204" pitchFamily="34" charset="0"/>
            </a:rPr>
            <a:t>Xarxes socials</a:t>
          </a:r>
          <a:endParaRPr lang="ca-ES" sz="1500" kern="1200" dirty="0">
            <a:latin typeface="Calibri" panose="020F0502020204030204" pitchFamily="34" charset="0"/>
          </a:endParaRPr>
        </a:p>
      </dsp:txBody>
      <dsp:txXfrm>
        <a:off x="3556624" y="1688061"/>
        <a:ext cx="1116350" cy="357232"/>
      </dsp:txXfrm>
    </dsp:sp>
    <dsp:sp modelId="{652D31E4-0D03-406C-90BC-3D9D84A1FC1C}">
      <dsp:nvSpPr>
        <dsp:cNvPr id="0" name=""/>
        <dsp:cNvSpPr/>
      </dsp:nvSpPr>
      <dsp:spPr>
        <a:xfrm>
          <a:off x="4561340" y="2380198"/>
          <a:ext cx="558175" cy="55817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0C178-1DD1-48D0-9334-6C3ACD87EF23}">
      <dsp:nvSpPr>
        <dsp:cNvPr id="0" name=""/>
        <dsp:cNvSpPr/>
      </dsp:nvSpPr>
      <dsp:spPr>
        <a:xfrm>
          <a:off x="4561340" y="2380198"/>
          <a:ext cx="558175" cy="55817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1DB2-0F62-44D6-AC65-37777686B124}">
      <dsp:nvSpPr>
        <dsp:cNvPr id="0" name=""/>
        <dsp:cNvSpPr/>
      </dsp:nvSpPr>
      <dsp:spPr>
        <a:xfrm>
          <a:off x="4282252" y="2480669"/>
          <a:ext cx="1116350" cy="3572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Calibri" panose="020F0502020204030204" pitchFamily="34" charset="0"/>
            </a:rPr>
            <a:t>Facebook</a:t>
          </a:r>
          <a:endParaRPr lang="ca-ES" sz="1500" kern="1200" dirty="0">
            <a:latin typeface="Calibri" panose="020F0502020204030204" pitchFamily="34" charset="0"/>
          </a:endParaRPr>
        </a:p>
      </dsp:txBody>
      <dsp:txXfrm>
        <a:off x="4282252" y="2480669"/>
        <a:ext cx="1116350" cy="357232"/>
      </dsp:txXfrm>
    </dsp:sp>
    <dsp:sp modelId="{418C76E9-FA77-40E6-AE2E-617587675837}">
      <dsp:nvSpPr>
        <dsp:cNvPr id="0" name=""/>
        <dsp:cNvSpPr/>
      </dsp:nvSpPr>
      <dsp:spPr>
        <a:xfrm>
          <a:off x="4561340" y="3172807"/>
          <a:ext cx="558175" cy="55817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B9BBE-80BE-44D6-BFDE-88A1916544C3}">
      <dsp:nvSpPr>
        <dsp:cNvPr id="0" name=""/>
        <dsp:cNvSpPr/>
      </dsp:nvSpPr>
      <dsp:spPr>
        <a:xfrm>
          <a:off x="4561340" y="3172807"/>
          <a:ext cx="558175" cy="55817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092EA-5F38-45BC-BCA1-79CFCA3A7971}">
      <dsp:nvSpPr>
        <dsp:cNvPr id="0" name=""/>
        <dsp:cNvSpPr/>
      </dsp:nvSpPr>
      <dsp:spPr>
        <a:xfrm>
          <a:off x="4282252" y="3273278"/>
          <a:ext cx="1116350" cy="3572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Calibri" panose="020F0502020204030204" pitchFamily="34" charset="0"/>
            </a:rPr>
            <a:t>Twitter</a:t>
          </a:r>
          <a:endParaRPr lang="ca-ES" sz="1500" kern="1200" dirty="0">
            <a:latin typeface="Calibri" panose="020F0502020204030204" pitchFamily="34" charset="0"/>
          </a:endParaRPr>
        </a:p>
      </dsp:txBody>
      <dsp:txXfrm>
        <a:off x="4282252" y="3273278"/>
        <a:ext cx="1116350" cy="357232"/>
      </dsp:txXfrm>
    </dsp:sp>
    <dsp:sp modelId="{2D486631-446B-4835-98EE-627326AF63D7}">
      <dsp:nvSpPr>
        <dsp:cNvPr id="0" name=""/>
        <dsp:cNvSpPr/>
      </dsp:nvSpPr>
      <dsp:spPr>
        <a:xfrm>
          <a:off x="4561340" y="3965415"/>
          <a:ext cx="558175" cy="55817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BDFF7-DB87-4686-9E78-7E67997CF661}">
      <dsp:nvSpPr>
        <dsp:cNvPr id="0" name=""/>
        <dsp:cNvSpPr/>
      </dsp:nvSpPr>
      <dsp:spPr>
        <a:xfrm>
          <a:off x="4561340" y="3965415"/>
          <a:ext cx="558175" cy="55817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D29C80-C819-4B34-A622-0C29E7721FCC}">
      <dsp:nvSpPr>
        <dsp:cNvPr id="0" name=""/>
        <dsp:cNvSpPr/>
      </dsp:nvSpPr>
      <dsp:spPr>
        <a:xfrm>
          <a:off x="4282252" y="4065887"/>
          <a:ext cx="1116350" cy="3572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Calibri" panose="020F0502020204030204" pitchFamily="34" charset="0"/>
            </a:rPr>
            <a:t>Linkedin</a:t>
          </a:r>
          <a:endParaRPr lang="ca-ES" sz="1500" kern="1200" dirty="0">
            <a:latin typeface="Calibri" panose="020F0502020204030204" pitchFamily="34" charset="0"/>
          </a:endParaRPr>
        </a:p>
      </dsp:txBody>
      <dsp:txXfrm>
        <a:off x="4282252" y="4065887"/>
        <a:ext cx="1116350" cy="357232"/>
      </dsp:txXfrm>
    </dsp:sp>
    <dsp:sp modelId="{C17D58E2-8FEB-4122-A84F-CDD0EEE04EFB}">
      <dsp:nvSpPr>
        <dsp:cNvPr id="0" name=""/>
        <dsp:cNvSpPr/>
      </dsp:nvSpPr>
      <dsp:spPr>
        <a:xfrm>
          <a:off x="5186496" y="1587589"/>
          <a:ext cx="558175" cy="55817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FDCC7-09CE-4645-A648-AED73FA14D4A}">
      <dsp:nvSpPr>
        <dsp:cNvPr id="0" name=""/>
        <dsp:cNvSpPr/>
      </dsp:nvSpPr>
      <dsp:spPr>
        <a:xfrm>
          <a:off x="5186496" y="1587589"/>
          <a:ext cx="558175" cy="55817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D91E5C-F7D8-435E-B782-BA028FDC114A}">
      <dsp:nvSpPr>
        <dsp:cNvPr id="0" name=""/>
        <dsp:cNvSpPr/>
      </dsp:nvSpPr>
      <dsp:spPr>
        <a:xfrm>
          <a:off x="4907408" y="1688061"/>
          <a:ext cx="1116350" cy="3572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Calibri" panose="020F0502020204030204" pitchFamily="34" charset="0"/>
            </a:rPr>
            <a:t>Blocs</a:t>
          </a:r>
          <a:endParaRPr lang="ca-ES" sz="1500" kern="1200" dirty="0">
            <a:latin typeface="Calibri" panose="020F0502020204030204" pitchFamily="34" charset="0"/>
          </a:endParaRPr>
        </a:p>
      </dsp:txBody>
      <dsp:txXfrm>
        <a:off x="4907408" y="1688061"/>
        <a:ext cx="1116350" cy="357232"/>
      </dsp:txXfrm>
    </dsp:sp>
    <dsp:sp modelId="{FC6CF135-F647-4331-BFF8-0DA8DD3D1FBD}">
      <dsp:nvSpPr>
        <dsp:cNvPr id="0" name=""/>
        <dsp:cNvSpPr/>
      </dsp:nvSpPr>
      <dsp:spPr>
        <a:xfrm>
          <a:off x="3160320" y="794980"/>
          <a:ext cx="558175" cy="55817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7DD2C8-8411-4B5B-8FED-46E6CB6A2540}">
      <dsp:nvSpPr>
        <dsp:cNvPr id="0" name=""/>
        <dsp:cNvSpPr/>
      </dsp:nvSpPr>
      <dsp:spPr>
        <a:xfrm>
          <a:off x="3160320" y="794980"/>
          <a:ext cx="558175" cy="55817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9F3EC-9631-46CC-A584-7FAF97DD64CE}">
      <dsp:nvSpPr>
        <dsp:cNvPr id="0" name=""/>
        <dsp:cNvSpPr/>
      </dsp:nvSpPr>
      <dsp:spPr>
        <a:xfrm>
          <a:off x="2881232" y="895452"/>
          <a:ext cx="1116350" cy="3572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Calibri" panose="020F0502020204030204" pitchFamily="34" charset="0"/>
            </a:rPr>
            <a:t>RSS</a:t>
          </a:r>
          <a:endParaRPr lang="ca-ES" sz="1500" kern="1200" dirty="0">
            <a:latin typeface="Calibri" panose="020F0502020204030204" pitchFamily="34" charset="0"/>
          </a:endParaRPr>
        </a:p>
      </dsp:txBody>
      <dsp:txXfrm>
        <a:off x="2881232" y="895452"/>
        <a:ext cx="1116350" cy="357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FD99-49FF-4798-9A6A-8CF7826E6C1C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2063-ABF2-442C-83C2-C3B005E6EB9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4334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FD99-49FF-4798-9A6A-8CF7826E6C1C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2063-ABF2-442C-83C2-C3B005E6EB9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6900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FD99-49FF-4798-9A6A-8CF7826E6C1C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2063-ABF2-442C-83C2-C3B005E6EB9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8825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FD99-49FF-4798-9A6A-8CF7826E6C1C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2063-ABF2-442C-83C2-C3B005E6EB9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7911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FD99-49FF-4798-9A6A-8CF7826E6C1C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2063-ABF2-442C-83C2-C3B005E6EB9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5493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FD99-49FF-4798-9A6A-8CF7826E6C1C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2063-ABF2-442C-83C2-C3B005E6EB9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3542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FD99-49FF-4798-9A6A-8CF7826E6C1C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2063-ABF2-442C-83C2-C3B005E6EB9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8910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FD99-49FF-4798-9A6A-8CF7826E6C1C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2063-ABF2-442C-83C2-C3B005E6EB9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6325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FD99-49FF-4798-9A6A-8CF7826E6C1C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2063-ABF2-442C-83C2-C3B005E6EB9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5968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FD99-49FF-4798-9A6A-8CF7826E6C1C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2063-ABF2-442C-83C2-C3B005E6EB9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4005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FD99-49FF-4798-9A6A-8CF7826E6C1C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2063-ABF2-442C-83C2-C3B005E6EB9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1790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fcinco.co/blog/wp-content/uploads/2014/04/social-media-fcinco.jp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5"/>
          <a:stretch/>
        </p:blipFill>
        <p:spPr bwMode="auto">
          <a:xfrm>
            <a:off x="0" y="3707105"/>
            <a:ext cx="3435724" cy="317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3FD99-49FF-4798-9A6A-8CF7826E6C1C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32063-ABF2-442C-83C2-C3B005E6EB9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1411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584921"/>
            <a:ext cx="7772400" cy="1470025"/>
          </a:xfrm>
        </p:spPr>
        <p:txBody>
          <a:bodyPr/>
          <a:lstStyle/>
          <a:p>
            <a:r>
              <a:rPr lang="es-ES" sz="5400" dirty="0" err="1" smtClean="0"/>
              <a:t>Administraci</a:t>
            </a:r>
            <a:r>
              <a:rPr lang="es-ES" sz="5400" dirty="0" err="1"/>
              <a:t>ó</a:t>
            </a:r>
            <a:r>
              <a:rPr lang="es-ES" sz="5400" dirty="0" smtClean="0"/>
              <a:t> 2.0</a:t>
            </a:r>
            <a:endParaRPr lang="ca-ES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752600"/>
          </a:xfrm>
        </p:spPr>
        <p:txBody>
          <a:bodyPr>
            <a:normAutofit/>
          </a:bodyPr>
          <a:lstStyle/>
          <a:p>
            <a:r>
              <a:rPr lang="es-ES" sz="3600" dirty="0" err="1" smtClean="0"/>
              <a:t>Innovació</a:t>
            </a:r>
            <a:endParaRPr lang="ca-ES" sz="3600" dirty="0"/>
          </a:p>
        </p:txBody>
      </p:sp>
    </p:spTree>
    <p:extLst>
      <p:ext uri="{BB962C8B-B14F-4D97-AF65-F5344CB8AC3E}">
        <p14:creationId xmlns:p14="http://schemas.microsoft.com/office/powerpoint/2010/main" val="265759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>
                <a:latin typeface="Calibri" panose="020F0502020204030204" pitchFamily="34" charset="0"/>
              </a:rPr>
              <a:t>Les Eines</a:t>
            </a:r>
            <a:endParaRPr lang="ca-ES" sz="4000" b="1" dirty="0">
              <a:latin typeface="Calibri" panose="020F0502020204030204" pitchFamily="34" charset="0"/>
            </a:endParaRPr>
          </a:p>
        </p:txBody>
      </p:sp>
      <p:graphicFrame>
        <p:nvGraphicFramePr>
          <p:cNvPr id="4" name="Contenidor de conting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4931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124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>
                <a:latin typeface="Calibri" panose="020F0502020204030204" pitchFamily="34" charset="0"/>
              </a:rPr>
              <a:t>Les </a:t>
            </a:r>
            <a:r>
              <a:rPr lang="es-ES" sz="4000" b="1" dirty="0" err="1" smtClean="0">
                <a:latin typeface="Calibri" panose="020F0502020204030204" pitchFamily="34" charset="0"/>
              </a:rPr>
              <a:t>diferències</a:t>
            </a:r>
            <a:endParaRPr lang="ca-ES" sz="4000" b="1" dirty="0">
              <a:latin typeface="Calibri" panose="020F0502020204030204" pitchFamily="34" charset="0"/>
            </a:endParaRPr>
          </a:p>
        </p:txBody>
      </p:sp>
      <p:graphicFrame>
        <p:nvGraphicFramePr>
          <p:cNvPr id="4" name="Contenidor de conting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621024"/>
              </p:ext>
            </p:extLst>
          </p:nvPr>
        </p:nvGraphicFramePr>
        <p:xfrm>
          <a:off x="457200" y="1600200"/>
          <a:ext cx="8229600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 1.0</a:t>
                      </a:r>
                      <a:endParaRPr lang="ca-E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 2.0</a:t>
                      </a:r>
                      <a:endParaRPr lang="ca-E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Webs </a:t>
                      </a:r>
                      <a:r>
                        <a:rPr lang="es-E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personals</a:t>
                      </a:r>
                      <a:endParaRPr lang="ca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Blocs</a:t>
                      </a:r>
                      <a:endParaRPr lang="ca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Pàgines</a:t>
                      </a:r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vistes</a:t>
                      </a:r>
                      <a:endParaRPr lang="ca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 clic</a:t>
                      </a:r>
                      <a:endParaRPr lang="ca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Publicar</a:t>
                      </a:r>
                      <a:endParaRPr lang="ca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</a:t>
                      </a:r>
                      <a:endParaRPr lang="ca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Directoris</a:t>
                      </a:r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taxonomia</a:t>
                      </a:r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a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Etiquetes (</a:t>
                      </a:r>
                      <a:r>
                        <a:rPr lang="es-E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folcsonomia</a:t>
                      </a:r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a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061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latin typeface="Calibri" panose="020F0502020204030204" pitchFamily="34" charset="0"/>
              </a:rPr>
              <a:t>La </a:t>
            </a:r>
            <a:r>
              <a:rPr lang="es-ES" b="1" dirty="0" err="1" smtClean="0">
                <a:latin typeface="Calibri" panose="020F0502020204030204" pitchFamily="34" charset="0"/>
              </a:rPr>
              <a:t>força</a:t>
            </a:r>
            <a:r>
              <a:rPr lang="es-ES" b="1" dirty="0" smtClean="0">
                <a:latin typeface="Calibri" panose="020F0502020204030204" pitchFamily="34" charset="0"/>
              </a:rPr>
              <a:t> </a:t>
            </a:r>
            <a:r>
              <a:rPr lang="es-ES" b="1" dirty="0" err="1" smtClean="0">
                <a:latin typeface="Calibri" panose="020F0502020204030204" pitchFamily="34" charset="0"/>
              </a:rPr>
              <a:t>mediàtica</a:t>
            </a:r>
            <a:r>
              <a:rPr lang="es-ES" b="1" dirty="0" smtClean="0">
                <a:latin typeface="Calibri" panose="020F0502020204030204" pitchFamily="34" charset="0"/>
              </a:rPr>
              <a:t> de les </a:t>
            </a:r>
            <a:r>
              <a:rPr lang="es-ES" b="1" dirty="0" err="1" smtClean="0">
                <a:latin typeface="Calibri" panose="020F0502020204030204" pitchFamily="34" charset="0"/>
              </a:rPr>
              <a:t>imatges</a:t>
            </a:r>
            <a:r>
              <a:rPr lang="es-ES" b="1" dirty="0" smtClean="0">
                <a:latin typeface="Calibri" panose="020F0502020204030204" pitchFamily="34" charset="0"/>
              </a:rPr>
              <a:t> a la </a:t>
            </a:r>
            <a:r>
              <a:rPr lang="es-ES" b="1" dirty="0" err="1" smtClean="0">
                <a:latin typeface="Calibri" panose="020F0502020204030204" pitchFamily="34" charset="0"/>
              </a:rPr>
              <a:t>xarxa</a:t>
            </a:r>
            <a:endParaRPr lang="ca-ES" b="1" dirty="0">
              <a:latin typeface="Calibri" panose="020F0502020204030204" pitchFamily="34" charset="0"/>
            </a:endParaRPr>
          </a:p>
        </p:txBody>
      </p:sp>
      <p:pic>
        <p:nvPicPr>
          <p:cNvPr id="6" name="Picture 2" descr="http://arvm.mx/wp-content/uploads/2013/10/Redes-sociales-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44824"/>
            <a:ext cx="2078011" cy="159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blogs.politicadigital.com.mx/goblink/wp-content/uploads/2012/11/capacitacion-y-redes-social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657820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exitoenfemenino.com/wp-content/uploads/2014/05/ahorra-tiempo-con-las-redes-sociales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052736"/>
            <a:ext cx="1921396" cy="192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632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>
                <a:latin typeface="Calibri" panose="020F0502020204030204" pitchFamily="34" charset="0"/>
              </a:rPr>
              <a:t>L’ús de les xarxes</a:t>
            </a:r>
            <a:endParaRPr lang="ca-ES" sz="4000" b="1" dirty="0">
              <a:latin typeface="Calibri" panose="020F0502020204030204" pitchFamily="34" charset="0"/>
            </a:endParaRPr>
          </a:p>
        </p:txBody>
      </p:sp>
      <p:graphicFrame>
        <p:nvGraphicFramePr>
          <p:cNvPr id="4" name="Contenidor de conting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4281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27000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53</Words>
  <Application>Microsoft Office PowerPoint</Application>
  <PresentationFormat>Presentació en pantalla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5</vt:i4>
      </vt:variant>
    </vt:vector>
  </HeadingPairs>
  <TitlesOfParts>
    <vt:vector size="6" baseType="lpstr">
      <vt:lpstr>Tema de Office</vt:lpstr>
      <vt:lpstr>Administració 2.0</vt:lpstr>
      <vt:lpstr>Les Eines</vt:lpstr>
      <vt:lpstr>Les diferències</vt:lpstr>
      <vt:lpstr>La força mediàtica de les imatges a la xarxa</vt:lpstr>
      <vt:lpstr>L’ús de les xarxes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Administració 2.0</dc:title>
  <dc:creator>jllopart</dc:creator>
  <cp:lastModifiedBy>anna</cp:lastModifiedBy>
  <cp:revision>22</cp:revision>
  <dcterms:created xsi:type="dcterms:W3CDTF">2014-07-14T10:01:23Z</dcterms:created>
  <dcterms:modified xsi:type="dcterms:W3CDTF">2014-07-21T10:33:10Z</dcterms:modified>
</cp:coreProperties>
</file>