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045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439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79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6882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2751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861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969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81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673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816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863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D67A-ECD7-4F9E-9158-8D1DD8218D8D}" type="datetimeFigureOut">
              <a:rPr lang="ca-ES" smtClean="0"/>
              <a:t>18/07/2014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627D-54AD-4059-9E09-86CF5ED522F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1524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mtClean="0"/>
              <a:t>Estructura de l’empresa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419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8678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Presentació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l'Office</vt:lpstr>
      <vt:lpstr>Estructura de l’empresa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l’empresa</dc:title>
  <dc:creator>maitea</dc:creator>
  <cp:lastModifiedBy>maitea</cp:lastModifiedBy>
  <cp:revision>1</cp:revision>
  <dcterms:created xsi:type="dcterms:W3CDTF">2014-07-18T11:08:06Z</dcterms:created>
  <dcterms:modified xsi:type="dcterms:W3CDTF">2014-07-18T11:12:30Z</dcterms:modified>
</cp:coreProperties>
</file>