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086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773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030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89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349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60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34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422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884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37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109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9BEDE-E03C-4941-80E9-E9E2B97D21D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61B5-07CE-4DAC-BCD6-A4488EEF43D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785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cdn3.123rf.com/168nwm/cd123/cd1231105/cd123110500002/9441993-silueta-de-la-cara-de-una-hermosa-joven--vista-lateral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3862" cy="689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4211960" y="2492896"/>
            <a:ext cx="2304256" cy="1008112"/>
          </a:xfrm>
          <a:prstGeom prst="wedgeRoundRectCallout">
            <a:avLst>
              <a:gd name="adj1" fmla="val -32776"/>
              <a:gd name="adj2" fmla="val 7218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4 Llamada rectangular redondeada"/>
          <p:cNvSpPr/>
          <p:nvPr/>
        </p:nvSpPr>
        <p:spPr>
          <a:xfrm>
            <a:off x="3851920" y="4653136"/>
            <a:ext cx="1440160" cy="576064"/>
          </a:xfrm>
          <a:prstGeom prst="wedgeRoundRectCallout">
            <a:avLst>
              <a:gd name="adj1" fmla="val -57356"/>
              <a:gd name="adj2" fmla="val 2617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mtClean="0"/>
              <a:t>parlar</a:t>
            </a:r>
            <a:endParaRPr lang="ca-ES"/>
          </a:p>
        </p:txBody>
      </p:sp>
      <p:sp>
        <p:nvSpPr>
          <p:cNvPr id="5" name="5 Llamada rectangular redondeada"/>
          <p:cNvSpPr/>
          <p:nvPr/>
        </p:nvSpPr>
        <p:spPr>
          <a:xfrm>
            <a:off x="5652120" y="3356992"/>
            <a:ext cx="1872208" cy="864096"/>
          </a:xfrm>
          <a:prstGeom prst="wedgeRoundRectCallout">
            <a:avLst>
              <a:gd name="adj1" fmla="val -60664"/>
              <a:gd name="adj2" fmla="val 2419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mtClean="0"/>
              <a:t>coneixements</a:t>
            </a:r>
            <a:endParaRPr lang="ca-ES"/>
          </a:p>
        </p:txBody>
      </p:sp>
      <p:sp>
        <p:nvSpPr>
          <p:cNvPr id="6" name="6 Llamada rectangular redondeada"/>
          <p:cNvSpPr/>
          <p:nvPr/>
        </p:nvSpPr>
        <p:spPr>
          <a:xfrm>
            <a:off x="3347864" y="5733256"/>
            <a:ext cx="1872208" cy="598567"/>
          </a:xfrm>
          <a:prstGeom prst="wedgeRoundRectCallout">
            <a:avLst>
              <a:gd name="adj1" fmla="val -28420"/>
              <a:gd name="adj2" fmla="val -853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7 Llamada rectangular redondeada"/>
          <p:cNvSpPr/>
          <p:nvPr/>
        </p:nvSpPr>
        <p:spPr>
          <a:xfrm>
            <a:off x="5868144" y="5301208"/>
            <a:ext cx="1584176" cy="720080"/>
          </a:xfrm>
          <a:prstGeom prst="wedgeRoundRectCallout">
            <a:avLst>
              <a:gd name="adj1" fmla="val -60901"/>
              <a:gd name="adj2" fmla="val -155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8 Llamada rectangular redondeada"/>
          <p:cNvSpPr/>
          <p:nvPr/>
        </p:nvSpPr>
        <p:spPr>
          <a:xfrm>
            <a:off x="7092280" y="1772816"/>
            <a:ext cx="1440160" cy="630070"/>
          </a:xfrm>
          <a:prstGeom prst="wedgeRoundRectCallout">
            <a:avLst>
              <a:gd name="adj1" fmla="val -26997"/>
              <a:gd name="adj2" fmla="val 7042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mtClean="0"/>
              <a:t>amistat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4984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2014-07-22T07:53:10Z</dcterms:created>
  <dcterms:modified xsi:type="dcterms:W3CDTF">2014-07-22T07:54:05Z</dcterms:modified>
</cp:coreProperties>
</file>