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61A7-F080-4B61-A911-6F7479835A05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6C9-8646-4FEB-8F98-2BD9AF22C520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26609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61A7-F080-4B61-A911-6F7479835A05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6C9-8646-4FEB-8F98-2BD9AF22C520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56909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61A7-F080-4B61-A911-6F7479835A05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6C9-8646-4FEB-8F98-2BD9AF22C520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63248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61A7-F080-4B61-A911-6F7479835A05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6C9-8646-4FEB-8F98-2BD9AF22C520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80530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61A7-F080-4B61-A911-6F7479835A05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6C9-8646-4FEB-8F98-2BD9AF22C520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39630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61A7-F080-4B61-A911-6F7479835A05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6C9-8646-4FEB-8F98-2BD9AF22C520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24345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61A7-F080-4B61-A911-6F7479835A05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6C9-8646-4FEB-8F98-2BD9AF22C520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37755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61A7-F080-4B61-A911-6F7479835A05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6C9-8646-4FEB-8F98-2BD9AF22C520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7403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61A7-F080-4B61-A911-6F7479835A05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6C9-8646-4FEB-8F98-2BD9AF22C520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871109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61A7-F080-4B61-A911-6F7479835A05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6C9-8646-4FEB-8F98-2BD9AF22C520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97562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61A7-F080-4B61-A911-6F7479835A05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6C9-8646-4FEB-8F98-2BD9AF22C520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57466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D61A7-F080-4B61-A911-6F7479835A05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6C6C9-8646-4FEB-8F98-2BD9AF22C520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289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00" cy="76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9467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990" y="620688"/>
            <a:ext cx="258445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6488" y="2924796"/>
            <a:ext cx="2847975" cy="213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628" y="3539024"/>
            <a:ext cx="2414587" cy="181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QuadreDeText 4"/>
          <p:cNvSpPr txBox="1"/>
          <p:nvPr/>
        </p:nvSpPr>
        <p:spPr>
          <a:xfrm>
            <a:off x="5449235" y="608179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sz="3200" dirty="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rPr>
              <a:t>A</a:t>
            </a:r>
            <a:endParaRPr lang="es-ES" sz="3200" dirty="0">
              <a:solidFill>
                <a:srgbClr val="000000"/>
              </a:solidFill>
              <a:latin typeface="Helvetica Neue Light" charset="0"/>
              <a:ea typeface="ヒラギノ角ゴ ProN W3" charset="0"/>
              <a:cs typeface="ヒラギノ角ゴ ProN W3" charset="0"/>
              <a:sym typeface="Helvetica Neue Light" charset="0"/>
            </a:endParaRPr>
          </a:p>
        </p:txBody>
      </p:sp>
      <p:sp>
        <p:nvSpPr>
          <p:cNvPr id="6" name="QuadreDeText 5"/>
          <p:cNvSpPr txBox="1"/>
          <p:nvPr/>
        </p:nvSpPr>
        <p:spPr>
          <a:xfrm>
            <a:off x="1166116" y="3539023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sz="3200" dirty="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rPr>
              <a:t>B</a:t>
            </a:r>
            <a:endParaRPr lang="es-ES" sz="3200" dirty="0">
              <a:solidFill>
                <a:srgbClr val="000000"/>
              </a:solidFill>
              <a:latin typeface="Helvetica Neue Light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7" name="QuadreDeText 6"/>
          <p:cNvSpPr txBox="1"/>
          <p:nvPr/>
        </p:nvSpPr>
        <p:spPr>
          <a:xfrm>
            <a:off x="8261431" y="3145339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sz="3200" dirty="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rPr>
              <a:t>C</a:t>
            </a:r>
            <a:endParaRPr lang="es-ES" sz="3200" dirty="0">
              <a:solidFill>
                <a:srgbClr val="000000"/>
              </a:solidFill>
              <a:latin typeface="Helvetica Neue Light" charset="0"/>
              <a:ea typeface="ヒラギノ角ゴ ProN W3" charset="0"/>
              <a:cs typeface="ヒラギノ角ゴ ProN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705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00" cy="76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81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00" cy="76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3743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00" cy="76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4745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 bwMode="auto">
          <a:xfrm>
            <a:off x="395536" y="2492896"/>
            <a:ext cx="8280920" cy="1205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s-ES" sz="3200" b="1" dirty="0">
                <a:latin typeface="Helvetica Neue Light"/>
                <a:sym typeface="Helvetica Neue Light" charset="0"/>
              </a:rPr>
              <a:t>“Thirst” wins World’s Best Presentation Contest 2008</a:t>
            </a:r>
            <a:br>
              <a:rPr lang="en-US" altLang="es-ES" sz="3200" b="1" dirty="0">
                <a:latin typeface="Helvetica Neue Light"/>
                <a:sym typeface="Helvetica Neue Light" charset="0"/>
              </a:rPr>
            </a:br>
            <a:endParaRPr lang="es-ES" altLang="es-ES" sz="3200" b="1" dirty="0">
              <a:latin typeface="Helvetica Neue Light"/>
              <a:sym typeface="Helvetica Neue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1465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</Words>
  <Application>Microsoft Office PowerPoint</Application>
  <PresentationFormat>Presentació en pantalla (4:3)</PresentationFormat>
  <Paragraphs>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6</vt:i4>
      </vt:variant>
    </vt:vector>
  </HeadingPairs>
  <TitlesOfParts>
    <vt:vector size="7" baseType="lpstr">
      <vt:lpstr>Tema de l'Office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maitea</dc:creator>
  <cp:lastModifiedBy>maitea</cp:lastModifiedBy>
  <cp:revision>1</cp:revision>
  <dcterms:created xsi:type="dcterms:W3CDTF">2014-07-22T08:23:04Z</dcterms:created>
  <dcterms:modified xsi:type="dcterms:W3CDTF">2014-07-22T08:26:27Z</dcterms:modified>
</cp:coreProperties>
</file>