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2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26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680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01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117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809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502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725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620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76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55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17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7DAC-3B90-47A1-8B11-37FC23AA3003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7653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re0.staticworld.net/images/article/2013/03/dell_xps_10_tablet_keyboard_together-100028283-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3960440" cy="2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Acorde"/>
          <p:cNvSpPr/>
          <p:nvPr/>
        </p:nvSpPr>
        <p:spPr>
          <a:xfrm>
            <a:off x="6660232" y="3429000"/>
            <a:ext cx="2088232" cy="2088232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Forma libre"/>
          <p:cNvSpPr/>
          <p:nvPr/>
        </p:nvSpPr>
        <p:spPr>
          <a:xfrm>
            <a:off x="4788024" y="1844824"/>
            <a:ext cx="2424610" cy="3493650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CuadroTexto"/>
          <p:cNvSpPr txBox="1"/>
          <p:nvPr/>
        </p:nvSpPr>
        <p:spPr>
          <a:xfrm>
            <a:off x="611560" y="404664"/>
            <a:ext cx="331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smtClean="0"/>
              <a:t>Recursos disponibles:</a:t>
            </a:r>
            <a:endParaRPr lang="ca-ES" sz="2800"/>
          </a:p>
        </p:txBody>
      </p:sp>
    </p:spTree>
    <p:extLst>
      <p:ext uri="{BB962C8B-B14F-4D97-AF65-F5344CB8AC3E}">
        <p14:creationId xmlns:p14="http://schemas.microsoft.com/office/powerpoint/2010/main" val="10947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</Words>
  <Application>Microsoft Office PowerPoint</Application>
  <PresentationFormat>Presentació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anna</dc:creator>
  <cp:lastModifiedBy>anna</cp:lastModifiedBy>
  <cp:revision>12</cp:revision>
  <dcterms:created xsi:type="dcterms:W3CDTF">2014-07-22T06:29:55Z</dcterms:created>
  <dcterms:modified xsi:type="dcterms:W3CDTF">2014-07-22T08:25:44Z</dcterms:modified>
</cp:coreProperties>
</file>